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70" r:id="rId2"/>
    <p:sldId id="271" r:id="rId3"/>
    <p:sldId id="272" r:id="rId4"/>
    <p:sldId id="256" r:id="rId5"/>
    <p:sldId id="261" r:id="rId6"/>
    <p:sldId id="262" r:id="rId7"/>
    <p:sldId id="263" r:id="rId8"/>
    <p:sldId id="264" r:id="rId9"/>
    <p:sldId id="273" r:id="rId10"/>
    <p:sldId id="281" r:id="rId11"/>
    <p:sldId id="259" r:id="rId12"/>
    <p:sldId id="260" r:id="rId13"/>
    <p:sldId id="265" r:id="rId14"/>
    <p:sldId id="274" r:id="rId15"/>
    <p:sldId id="275" r:id="rId16"/>
    <p:sldId id="280" r:id="rId17"/>
    <p:sldId id="276" r:id="rId18"/>
    <p:sldId id="277" r:id="rId19"/>
    <p:sldId id="279" r:id="rId20"/>
    <p:sldId id="278" r:id="rId21"/>
    <p:sldId id="258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72CAA"/>
    <a:srgbClr val="FF0066"/>
    <a:srgbClr val="66FFCC"/>
    <a:srgbClr val="FFCCCC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6" autoAdjust="0"/>
    <p:restoredTop sz="86420" autoAdjust="0"/>
  </p:normalViewPr>
  <p:slideViewPr>
    <p:cSldViewPr>
      <p:cViewPr>
        <p:scale>
          <a:sx n="70" d="100"/>
          <a:sy n="70" d="100"/>
        </p:scale>
        <p:origin x="-100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E9BB9-C2EE-43E7-945C-B572BF395D10}" type="doc">
      <dgm:prSet loTypeId="urn:microsoft.com/office/officeart/2005/8/layout/arrow2" loCatId="process" qsTypeId="urn:microsoft.com/office/officeart/2005/8/quickstyle/3d5" qsCatId="3D" csTypeId="urn:microsoft.com/office/officeart/2005/8/colors/accent1_2" csCatId="accent1" phldr="1"/>
      <dgm:spPr/>
    </dgm:pt>
    <dgm:pt modelId="{04A964F0-FFE2-47CF-9588-119587B9A327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Стратегія розвитку освіти України</a:t>
          </a:r>
          <a:endParaRPr lang="ru-RU" sz="1600" b="1" dirty="0">
            <a:solidFill>
              <a:schemeClr val="tx1"/>
            </a:solidFill>
          </a:endParaRPr>
        </a:p>
      </dgm:t>
    </dgm:pt>
    <dgm:pt modelId="{08C602C6-DB2E-4E0C-8068-CA9C3871F5D6}" type="parTrans" cxnId="{DC9F3ED0-5CEE-469D-B30F-5130F79E6B3F}">
      <dgm:prSet/>
      <dgm:spPr/>
      <dgm:t>
        <a:bodyPr/>
        <a:lstStyle/>
        <a:p>
          <a:endParaRPr lang="ru-RU"/>
        </a:p>
      </dgm:t>
    </dgm:pt>
    <dgm:pt modelId="{D7806828-D597-4BD6-8859-34D0C9058CFB}" type="sibTrans" cxnId="{DC9F3ED0-5CEE-469D-B30F-5130F79E6B3F}">
      <dgm:prSet/>
      <dgm:spPr/>
      <dgm:t>
        <a:bodyPr/>
        <a:lstStyle/>
        <a:p>
          <a:endParaRPr lang="ru-RU"/>
        </a:p>
      </dgm:t>
    </dgm:pt>
    <dgm:pt modelId="{DFC37540-7390-42FD-9045-E4AA4D14B6C9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Закон України  </a:t>
          </a:r>
          <a:r>
            <a:rPr lang="uk-UA" b="1" dirty="0" err="1" smtClean="0">
              <a:solidFill>
                <a:schemeClr val="tx1"/>
              </a:solidFill>
            </a:rPr>
            <a:t>“Про</a:t>
          </a:r>
          <a:r>
            <a:rPr lang="uk-UA" b="1" dirty="0" smtClean="0">
              <a:solidFill>
                <a:schemeClr val="tx1"/>
              </a:solidFill>
            </a:rPr>
            <a:t> дошкільну </a:t>
          </a:r>
          <a:r>
            <a:rPr lang="uk-UA" b="1" dirty="0" err="1" smtClean="0">
              <a:solidFill>
                <a:schemeClr val="tx1"/>
              </a:solidFill>
            </a:rPr>
            <a:t>освіту”</a:t>
          </a:r>
          <a:endParaRPr lang="ru-RU" b="1" dirty="0">
            <a:solidFill>
              <a:schemeClr val="tx1"/>
            </a:solidFill>
          </a:endParaRPr>
        </a:p>
      </dgm:t>
    </dgm:pt>
    <dgm:pt modelId="{A53D0503-C74E-4235-98D7-33E8C67CC6BD}" type="parTrans" cxnId="{E47D63B0-D027-4EF9-BFD2-0EDC0B526683}">
      <dgm:prSet/>
      <dgm:spPr/>
      <dgm:t>
        <a:bodyPr/>
        <a:lstStyle/>
        <a:p>
          <a:endParaRPr lang="ru-RU"/>
        </a:p>
      </dgm:t>
    </dgm:pt>
    <dgm:pt modelId="{CE528BF8-41C4-4CDB-995B-A7E2C71B1B7E}" type="sibTrans" cxnId="{E47D63B0-D027-4EF9-BFD2-0EDC0B526683}">
      <dgm:prSet/>
      <dgm:spPr/>
      <dgm:t>
        <a:bodyPr/>
        <a:lstStyle/>
        <a:p>
          <a:endParaRPr lang="ru-RU"/>
        </a:p>
      </dgm:t>
    </dgm:pt>
    <dgm:pt modelId="{09E58A44-1118-4500-8791-94334275659D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Положення про дошкільний навчальний заклад</a:t>
          </a:r>
          <a:endParaRPr lang="ru-RU" b="1" dirty="0">
            <a:solidFill>
              <a:schemeClr val="tx1"/>
            </a:solidFill>
          </a:endParaRPr>
        </a:p>
      </dgm:t>
    </dgm:pt>
    <dgm:pt modelId="{BC53A833-5B17-4B57-AC3A-0F962188D0A5}" type="parTrans" cxnId="{D04C780D-5B10-420F-9680-E00F0967603E}">
      <dgm:prSet/>
      <dgm:spPr/>
      <dgm:t>
        <a:bodyPr/>
        <a:lstStyle/>
        <a:p>
          <a:endParaRPr lang="ru-RU"/>
        </a:p>
      </dgm:t>
    </dgm:pt>
    <dgm:pt modelId="{669B35DF-D69B-4CC9-B8BF-122BC64C5301}" type="sibTrans" cxnId="{D04C780D-5B10-420F-9680-E00F0967603E}">
      <dgm:prSet/>
      <dgm:spPr/>
      <dgm:t>
        <a:bodyPr/>
        <a:lstStyle/>
        <a:p>
          <a:endParaRPr lang="ru-RU"/>
        </a:p>
      </dgm:t>
    </dgm:pt>
    <dgm:pt modelId="{C980B3E1-075E-4605-AAD1-864DFA695A23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Базова програма розвитку дитини дошкільного віку “Я у Світі"</a:t>
          </a:r>
          <a:endParaRPr lang="ru-RU" b="1" dirty="0">
            <a:solidFill>
              <a:schemeClr val="tx1"/>
            </a:solidFill>
          </a:endParaRPr>
        </a:p>
      </dgm:t>
    </dgm:pt>
    <dgm:pt modelId="{EC3D00DF-64C3-41FD-A70C-622C857117F3}" type="parTrans" cxnId="{F0304CE4-29A6-4AEC-9411-B948ACF584CF}">
      <dgm:prSet/>
      <dgm:spPr/>
      <dgm:t>
        <a:bodyPr/>
        <a:lstStyle/>
        <a:p>
          <a:endParaRPr lang="ru-RU"/>
        </a:p>
      </dgm:t>
    </dgm:pt>
    <dgm:pt modelId="{B1C029BC-A45E-46D4-84C4-BC20688826E1}" type="sibTrans" cxnId="{F0304CE4-29A6-4AEC-9411-B948ACF584CF}">
      <dgm:prSet/>
      <dgm:spPr/>
      <dgm:t>
        <a:bodyPr/>
        <a:lstStyle/>
        <a:p>
          <a:endParaRPr lang="ru-RU"/>
        </a:p>
      </dgm:t>
    </dgm:pt>
    <dgm:pt modelId="{ACA48618-52D3-449B-BB43-E43C09B3FE8B}">
      <dgm:prSet/>
      <dgm:spPr/>
      <dgm:t>
        <a:bodyPr/>
        <a:lstStyle/>
        <a:p>
          <a:r>
            <a:rPr lang="uk-UA" b="1" dirty="0" err="1" smtClean="0">
              <a:solidFill>
                <a:schemeClr val="tx1"/>
              </a:solidFill>
            </a:rPr>
            <a:t>Інструктивно-</a:t>
          </a:r>
          <a:r>
            <a:rPr lang="uk-UA" b="1" dirty="0" smtClean="0">
              <a:solidFill>
                <a:schemeClr val="tx1"/>
              </a:solidFill>
            </a:rPr>
            <a:t> методичний матеріал МОНУ</a:t>
          </a:r>
          <a:endParaRPr lang="ru-RU" b="1" dirty="0">
            <a:solidFill>
              <a:schemeClr val="tx1"/>
            </a:solidFill>
          </a:endParaRPr>
        </a:p>
      </dgm:t>
    </dgm:pt>
    <dgm:pt modelId="{30BC2DAA-B32E-4922-8D74-197AD0E4CDE1}" type="parTrans" cxnId="{F8AA10F9-EEC7-40A0-8237-96BE4752A092}">
      <dgm:prSet/>
      <dgm:spPr/>
      <dgm:t>
        <a:bodyPr/>
        <a:lstStyle/>
        <a:p>
          <a:endParaRPr lang="ru-RU"/>
        </a:p>
      </dgm:t>
    </dgm:pt>
    <dgm:pt modelId="{E840A8F1-E512-4602-9F62-24A22A5BF51F}" type="sibTrans" cxnId="{F8AA10F9-EEC7-40A0-8237-96BE4752A092}">
      <dgm:prSet/>
      <dgm:spPr/>
      <dgm:t>
        <a:bodyPr/>
        <a:lstStyle/>
        <a:p>
          <a:endParaRPr lang="ru-RU"/>
        </a:p>
      </dgm:t>
    </dgm:pt>
    <dgm:pt modelId="{015276A8-97A8-462A-9BD0-4CF6001F54DB}" type="pres">
      <dgm:prSet presAssocID="{69AE9BB9-C2EE-43E7-945C-B572BF395D10}" presName="arrowDiagram" presStyleCnt="0">
        <dgm:presLayoutVars>
          <dgm:chMax val="5"/>
          <dgm:dir/>
          <dgm:resizeHandles val="exact"/>
        </dgm:presLayoutVars>
      </dgm:prSet>
      <dgm:spPr/>
    </dgm:pt>
    <dgm:pt modelId="{9BD9A2B1-7F21-43E3-8C68-42453E26AA6F}" type="pres">
      <dgm:prSet presAssocID="{69AE9BB9-C2EE-43E7-945C-B572BF395D10}" presName="arrow" presStyleLbl="bgShp" presStyleIdx="0" presStyleCnt="1" custLinFactNeighborX="2794" custLinFactNeighborY="-6190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F2C82A63-3581-431F-8E20-EF18CBA80A09}" type="pres">
      <dgm:prSet presAssocID="{69AE9BB9-C2EE-43E7-945C-B572BF395D10}" presName="arrowDiagram5" presStyleCnt="0"/>
      <dgm:spPr/>
    </dgm:pt>
    <dgm:pt modelId="{4D280A17-3F9D-42A5-9F22-B210588DE72C}" type="pres">
      <dgm:prSet presAssocID="{04A964F0-FFE2-47CF-9588-119587B9A327}" presName="bullet5a" presStyleLbl="node1" presStyleIdx="0" presStyleCnt="5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DE40BBCD-1901-4824-B2F0-D3DE4A62F592}" type="pres">
      <dgm:prSet presAssocID="{04A964F0-FFE2-47CF-9588-119587B9A327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7DE3F-F418-4AAE-9911-BD9CFED7C970}" type="pres">
      <dgm:prSet presAssocID="{DFC37540-7390-42FD-9045-E4AA4D14B6C9}" presName="bullet5b" presStyleLbl="node1" presStyleIdx="1" presStyleCnt="5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5DE79160-B3D7-40B5-8901-7B37689B230D}" type="pres">
      <dgm:prSet presAssocID="{DFC37540-7390-42FD-9045-E4AA4D14B6C9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629F1-1E2E-4FB7-A9B5-4431EC0ECC5F}" type="pres">
      <dgm:prSet presAssocID="{09E58A44-1118-4500-8791-94334275659D}" presName="bullet5c" presStyleLbl="node1" presStyleIdx="2" presStyleCnt="5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AE712C9D-88E6-4093-925F-E662DC36F2B4}" type="pres">
      <dgm:prSet presAssocID="{09E58A44-1118-4500-8791-94334275659D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A02C2-6DD0-4F4B-B316-2D891DBECF24}" type="pres">
      <dgm:prSet presAssocID="{C980B3E1-075E-4605-AAD1-864DFA695A23}" presName="bullet5d" presStyleLbl="node1" presStyleIdx="3" presStyleCnt="5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0CE72F93-6FEB-4177-941F-94BBBC366F05}" type="pres">
      <dgm:prSet presAssocID="{C980B3E1-075E-4605-AAD1-864DFA695A23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01292-1676-4298-BC86-3ECBE48609F1}" type="pres">
      <dgm:prSet presAssocID="{ACA48618-52D3-449B-BB43-E43C09B3FE8B}" presName="bullet5e" presStyleLbl="node1" presStyleIdx="4" presStyleCnt="5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3E24D0C0-767B-4BD9-850D-8CE563149590}" type="pres">
      <dgm:prSet presAssocID="{ACA48618-52D3-449B-BB43-E43C09B3FE8B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7D63B0-D027-4EF9-BFD2-0EDC0B526683}" srcId="{69AE9BB9-C2EE-43E7-945C-B572BF395D10}" destId="{DFC37540-7390-42FD-9045-E4AA4D14B6C9}" srcOrd="1" destOrd="0" parTransId="{A53D0503-C74E-4235-98D7-33E8C67CC6BD}" sibTransId="{CE528BF8-41C4-4CDB-995B-A7E2C71B1B7E}"/>
    <dgm:cxn modelId="{D04C780D-5B10-420F-9680-E00F0967603E}" srcId="{69AE9BB9-C2EE-43E7-945C-B572BF395D10}" destId="{09E58A44-1118-4500-8791-94334275659D}" srcOrd="2" destOrd="0" parTransId="{BC53A833-5B17-4B57-AC3A-0F962188D0A5}" sibTransId="{669B35DF-D69B-4CC9-B8BF-122BC64C5301}"/>
    <dgm:cxn modelId="{54761E21-61F0-4270-ADE4-1F93C1401DDA}" type="presOf" srcId="{DFC37540-7390-42FD-9045-E4AA4D14B6C9}" destId="{5DE79160-B3D7-40B5-8901-7B37689B230D}" srcOrd="0" destOrd="0" presId="urn:microsoft.com/office/officeart/2005/8/layout/arrow2"/>
    <dgm:cxn modelId="{26ADBED2-8CCF-4D28-B644-93C850E39086}" type="presOf" srcId="{C980B3E1-075E-4605-AAD1-864DFA695A23}" destId="{0CE72F93-6FEB-4177-941F-94BBBC366F05}" srcOrd="0" destOrd="0" presId="urn:microsoft.com/office/officeart/2005/8/layout/arrow2"/>
    <dgm:cxn modelId="{F0304CE4-29A6-4AEC-9411-B948ACF584CF}" srcId="{69AE9BB9-C2EE-43E7-945C-B572BF395D10}" destId="{C980B3E1-075E-4605-AAD1-864DFA695A23}" srcOrd="3" destOrd="0" parTransId="{EC3D00DF-64C3-41FD-A70C-622C857117F3}" sibTransId="{B1C029BC-A45E-46D4-84C4-BC20688826E1}"/>
    <dgm:cxn modelId="{F8AA10F9-EEC7-40A0-8237-96BE4752A092}" srcId="{69AE9BB9-C2EE-43E7-945C-B572BF395D10}" destId="{ACA48618-52D3-449B-BB43-E43C09B3FE8B}" srcOrd="4" destOrd="0" parTransId="{30BC2DAA-B32E-4922-8D74-197AD0E4CDE1}" sibTransId="{E840A8F1-E512-4602-9F62-24A22A5BF51F}"/>
    <dgm:cxn modelId="{DC9F3ED0-5CEE-469D-B30F-5130F79E6B3F}" srcId="{69AE9BB9-C2EE-43E7-945C-B572BF395D10}" destId="{04A964F0-FFE2-47CF-9588-119587B9A327}" srcOrd="0" destOrd="0" parTransId="{08C602C6-DB2E-4E0C-8068-CA9C3871F5D6}" sibTransId="{D7806828-D597-4BD6-8859-34D0C9058CFB}"/>
    <dgm:cxn modelId="{750A91DA-32C7-4F19-BF62-348B8374D184}" type="presOf" srcId="{04A964F0-FFE2-47CF-9588-119587B9A327}" destId="{DE40BBCD-1901-4824-B2F0-D3DE4A62F592}" srcOrd="0" destOrd="0" presId="urn:microsoft.com/office/officeart/2005/8/layout/arrow2"/>
    <dgm:cxn modelId="{FD6C8D04-BD26-45CA-8F55-8AB74BF643EB}" type="presOf" srcId="{69AE9BB9-C2EE-43E7-945C-B572BF395D10}" destId="{015276A8-97A8-462A-9BD0-4CF6001F54DB}" srcOrd="0" destOrd="0" presId="urn:microsoft.com/office/officeart/2005/8/layout/arrow2"/>
    <dgm:cxn modelId="{40937965-C304-41CF-883E-CF5D7B6F68CF}" type="presOf" srcId="{09E58A44-1118-4500-8791-94334275659D}" destId="{AE712C9D-88E6-4093-925F-E662DC36F2B4}" srcOrd="0" destOrd="0" presId="urn:microsoft.com/office/officeart/2005/8/layout/arrow2"/>
    <dgm:cxn modelId="{4B3A2DA7-5CD6-48D2-9A89-186C9D05C397}" type="presOf" srcId="{ACA48618-52D3-449B-BB43-E43C09B3FE8B}" destId="{3E24D0C0-767B-4BD9-850D-8CE563149590}" srcOrd="0" destOrd="0" presId="urn:microsoft.com/office/officeart/2005/8/layout/arrow2"/>
    <dgm:cxn modelId="{E2A71AAB-1B09-4FB9-B9A2-BCE831A22E4F}" type="presParOf" srcId="{015276A8-97A8-462A-9BD0-4CF6001F54DB}" destId="{9BD9A2B1-7F21-43E3-8C68-42453E26AA6F}" srcOrd="0" destOrd="0" presId="urn:microsoft.com/office/officeart/2005/8/layout/arrow2"/>
    <dgm:cxn modelId="{7DB37C0E-9D4F-4EA6-A1B0-3A349349A606}" type="presParOf" srcId="{015276A8-97A8-462A-9BD0-4CF6001F54DB}" destId="{F2C82A63-3581-431F-8E20-EF18CBA80A09}" srcOrd="1" destOrd="0" presId="urn:microsoft.com/office/officeart/2005/8/layout/arrow2"/>
    <dgm:cxn modelId="{F3D1AE72-E0CB-4100-98CE-8C181F004964}" type="presParOf" srcId="{F2C82A63-3581-431F-8E20-EF18CBA80A09}" destId="{4D280A17-3F9D-42A5-9F22-B210588DE72C}" srcOrd="0" destOrd="0" presId="urn:microsoft.com/office/officeart/2005/8/layout/arrow2"/>
    <dgm:cxn modelId="{CE690071-B399-4B13-A444-0DF1CE4E7CEE}" type="presParOf" srcId="{F2C82A63-3581-431F-8E20-EF18CBA80A09}" destId="{DE40BBCD-1901-4824-B2F0-D3DE4A62F592}" srcOrd="1" destOrd="0" presId="urn:microsoft.com/office/officeart/2005/8/layout/arrow2"/>
    <dgm:cxn modelId="{44E6D0E2-C3B7-49F0-A49B-88E3816ED1B5}" type="presParOf" srcId="{F2C82A63-3581-431F-8E20-EF18CBA80A09}" destId="{AB07DE3F-F418-4AAE-9911-BD9CFED7C970}" srcOrd="2" destOrd="0" presId="urn:microsoft.com/office/officeart/2005/8/layout/arrow2"/>
    <dgm:cxn modelId="{9E729B68-33C4-4710-9B44-AA79FE2A6063}" type="presParOf" srcId="{F2C82A63-3581-431F-8E20-EF18CBA80A09}" destId="{5DE79160-B3D7-40B5-8901-7B37689B230D}" srcOrd="3" destOrd="0" presId="urn:microsoft.com/office/officeart/2005/8/layout/arrow2"/>
    <dgm:cxn modelId="{AC6E157C-D155-42AF-AC56-98F7F61A0B1B}" type="presParOf" srcId="{F2C82A63-3581-431F-8E20-EF18CBA80A09}" destId="{F59629F1-1E2E-4FB7-A9B5-4431EC0ECC5F}" srcOrd="4" destOrd="0" presId="urn:microsoft.com/office/officeart/2005/8/layout/arrow2"/>
    <dgm:cxn modelId="{1F099C8E-B8DA-4986-9946-D33DD080562D}" type="presParOf" srcId="{F2C82A63-3581-431F-8E20-EF18CBA80A09}" destId="{AE712C9D-88E6-4093-925F-E662DC36F2B4}" srcOrd="5" destOrd="0" presId="urn:microsoft.com/office/officeart/2005/8/layout/arrow2"/>
    <dgm:cxn modelId="{CF632CA1-FEED-471C-AF67-BFF0D44963F7}" type="presParOf" srcId="{F2C82A63-3581-431F-8E20-EF18CBA80A09}" destId="{D27A02C2-6DD0-4F4B-B316-2D891DBECF24}" srcOrd="6" destOrd="0" presId="urn:microsoft.com/office/officeart/2005/8/layout/arrow2"/>
    <dgm:cxn modelId="{590EC06F-BBE9-418C-861C-C865E2F5368C}" type="presParOf" srcId="{F2C82A63-3581-431F-8E20-EF18CBA80A09}" destId="{0CE72F93-6FEB-4177-941F-94BBBC366F05}" srcOrd="7" destOrd="0" presId="urn:microsoft.com/office/officeart/2005/8/layout/arrow2"/>
    <dgm:cxn modelId="{D0AA94E6-71DC-4EF5-808E-BFDE0A845E5A}" type="presParOf" srcId="{F2C82A63-3581-431F-8E20-EF18CBA80A09}" destId="{9F001292-1676-4298-BC86-3ECBE48609F1}" srcOrd="8" destOrd="0" presId="urn:microsoft.com/office/officeart/2005/8/layout/arrow2"/>
    <dgm:cxn modelId="{416C1A4C-F69D-4584-80FA-337A7E02E23A}" type="presParOf" srcId="{F2C82A63-3581-431F-8E20-EF18CBA80A09}" destId="{3E24D0C0-767B-4BD9-850D-8CE563149590}" srcOrd="9" destOrd="0" presId="urn:microsoft.com/office/officeart/2005/8/layout/arrow2"/>
  </dgm:cxnLst>
  <dgm:bg>
    <a:noFill/>
  </dgm:bg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A3F103-449D-4AFE-9E5E-ACFF76402BA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030BE2-7B3D-4F85-A55D-7313CE1EB4C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dirty="0" smtClean="0"/>
            <a:t>Театралізована гра</a:t>
          </a:r>
          <a:endParaRPr lang="ru-RU" sz="1600" b="1" dirty="0"/>
        </a:p>
      </dgm:t>
    </dgm:pt>
    <dgm:pt modelId="{2AAB6BA4-94D6-4149-A821-738226536C86}" type="parTrans" cxnId="{39AE668C-7089-4935-A421-1CB693E559AE}">
      <dgm:prSet/>
      <dgm:spPr/>
      <dgm:t>
        <a:bodyPr/>
        <a:lstStyle/>
        <a:p>
          <a:pPr algn="ctr"/>
          <a:endParaRPr lang="ru-RU"/>
        </a:p>
      </dgm:t>
    </dgm:pt>
    <dgm:pt modelId="{7B26D5A3-BF83-4F20-AC35-34D85031BEB8}" type="sibTrans" cxnId="{39AE668C-7089-4935-A421-1CB693E559AE}">
      <dgm:prSet/>
      <dgm:spPr/>
      <dgm:t>
        <a:bodyPr/>
        <a:lstStyle/>
        <a:p>
          <a:pPr algn="ctr"/>
          <a:endParaRPr lang="ru-RU"/>
        </a:p>
      </dgm:t>
    </dgm:pt>
    <dgm:pt modelId="{E2C9F779-CE6F-473E-90EB-DFE96F2C2C8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800" b="1" dirty="0" smtClean="0"/>
            <a:t>творець</a:t>
          </a:r>
          <a:endParaRPr lang="ru-RU" sz="1800" b="1" dirty="0"/>
        </a:p>
      </dgm:t>
    </dgm:pt>
    <dgm:pt modelId="{74B62418-25BB-486E-B6EF-EF4F8BF8D5A6}" type="parTrans" cxnId="{A453E63A-8657-45B9-9613-099C79BF4E28}">
      <dgm:prSet/>
      <dgm:spPr/>
      <dgm:t>
        <a:bodyPr/>
        <a:lstStyle/>
        <a:p>
          <a:pPr algn="ctr"/>
          <a:endParaRPr lang="ru-RU"/>
        </a:p>
      </dgm:t>
    </dgm:pt>
    <dgm:pt modelId="{8089C3DC-AEB2-481A-B358-4328D4ACFB6B}" type="sibTrans" cxnId="{A453E63A-8657-45B9-9613-099C79BF4E28}">
      <dgm:prSet/>
      <dgm:spPr/>
      <dgm:t>
        <a:bodyPr/>
        <a:lstStyle/>
        <a:p>
          <a:pPr algn="ctr"/>
          <a:endParaRPr lang="ru-RU"/>
        </a:p>
      </dgm:t>
    </dgm:pt>
    <dgm:pt modelId="{C2B35B47-86AD-4830-BBE3-B11203F3BF6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000" b="1" dirty="0" smtClean="0"/>
            <a:t>актор</a:t>
          </a:r>
          <a:endParaRPr lang="ru-RU" sz="2000" b="1" dirty="0"/>
        </a:p>
      </dgm:t>
    </dgm:pt>
    <dgm:pt modelId="{9FE87E67-93FE-47A1-BFB5-F37871C23D2D}" type="parTrans" cxnId="{5978A382-ED76-4D3D-99A4-CB9717B3ECB0}">
      <dgm:prSet/>
      <dgm:spPr/>
      <dgm:t>
        <a:bodyPr/>
        <a:lstStyle/>
        <a:p>
          <a:pPr algn="ctr"/>
          <a:endParaRPr lang="ru-RU"/>
        </a:p>
      </dgm:t>
    </dgm:pt>
    <dgm:pt modelId="{F9A45349-02D2-4F39-8A77-EF68638D6A84}" type="sibTrans" cxnId="{5978A382-ED76-4D3D-99A4-CB9717B3ECB0}">
      <dgm:prSet/>
      <dgm:spPr/>
      <dgm:t>
        <a:bodyPr/>
        <a:lstStyle/>
        <a:p>
          <a:pPr algn="ctr"/>
          <a:endParaRPr lang="ru-RU"/>
        </a:p>
      </dgm:t>
    </dgm:pt>
    <dgm:pt modelId="{0AEAFACE-E068-4CE5-BD68-ED99628E8C4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dirty="0" smtClean="0"/>
            <a:t>режисер</a:t>
          </a:r>
          <a:endParaRPr lang="ru-RU" sz="1600" b="1" dirty="0"/>
        </a:p>
      </dgm:t>
    </dgm:pt>
    <dgm:pt modelId="{74EF23A5-704D-47AC-9FC4-432FBFB84343}" type="parTrans" cxnId="{518C8AD0-5CE9-4470-8B6A-986FA0B20C89}">
      <dgm:prSet/>
      <dgm:spPr/>
      <dgm:t>
        <a:bodyPr/>
        <a:lstStyle/>
        <a:p>
          <a:pPr algn="ctr"/>
          <a:endParaRPr lang="ru-RU"/>
        </a:p>
      </dgm:t>
    </dgm:pt>
    <dgm:pt modelId="{ACB7AE08-657C-4BFD-8559-5E481E55D758}" type="sibTrans" cxnId="{518C8AD0-5CE9-4470-8B6A-986FA0B20C89}">
      <dgm:prSet/>
      <dgm:spPr/>
      <dgm:t>
        <a:bodyPr/>
        <a:lstStyle/>
        <a:p>
          <a:pPr algn="ctr"/>
          <a:endParaRPr lang="ru-RU"/>
        </a:p>
      </dgm:t>
    </dgm:pt>
    <dgm:pt modelId="{D22AF3DC-D95A-4E38-A754-A4AE31A11D6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800" b="1" dirty="0" smtClean="0"/>
            <a:t>глядач</a:t>
          </a:r>
          <a:endParaRPr lang="ru-RU" sz="1800" b="1" dirty="0"/>
        </a:p>
      </dgm:t>
    </dgm:pt>
    <dgm:pt modelId="{87EE4200-9105-43B8-98E6-E42D87798683}" type="parTrans" cxnId="{AE556CED-4F51-4D14-9258-9415FAFA0D43}">
      <dgm:prSet/>
      <dgm:spPr/>
      <dgm:t>
        <a:bodyPr/>
        <a:lstStyle/>
        <a:p>
          <a:pPr algn="ctr"/>
          <a:endParaRPr lang="ru-RU"/>
        </a:p>
      </dgm:t>
    </dgm:pt>
    <dgm:pt modelId="{BAE57003-41CA-4AB3-B711-559B27DF4063}" type="sibTrans" cxnId="{AE556CED-4F51-4D14-9258-9415FAFA0D43}">
      <dgm:prSet/>
      <dgm:spPr/>
      <dgm:t>
        <a:bodyPr/>
        <a:lstStyle/>
        <a:p>
          <a:pPr algn="ctr"/>
          <a:endParaRPr lang="ru-RU"/>
        </a:p>
      </dgm:t>
    </dgm:pt>
    <dgm:pt modelId="{4B772D73-E6E4-4424-B927-031E16A9E98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/>
            <a:t>сценарист</a:t>
          </a:r>
          <a:endParaRPr lang="ru-RU" sz="1600" b="1" dirty="0"/>
        </a:p>
      </dgm:t>
    </dgm:pt>
    <dgm:pt modelId="{63E5FFFB-2ED5-4753-BAA5-5E37D74FDF0B}" type="parTrans" cxnId="{3D9CC510-3BAC-4B36-AECE-7B04ED704DE8}">
      <dgm:prSet/>
      <dgm:spPr/>
      <dgm:t>
        <a:bodyPr/>
        <a:lstStyle/>
        <a:p>
          <a:endParaRPr lang="ru-RU"/>
        </a:p>
      </dgm:t>
    </dgm:pt>
    <dgm:pt modelId="{EECA7B9C-B032-4255-8245-810071DCD1D1}" type="sibTrans" cxnId="{3D9CC510-3BAC-4B36-AECE-7B04ED704DE8}">
      <dgm:prSet/>
      <dgm:spPr/>
      <dgm:t>
        <a:bodyPr/>
        <a:lstStyle/>
        <a:p>
          <a:endParaRPr lang="ru-RU"/>
        </a:p>
      </dgm:t>
    </dgm:pt>
    <dgm:pt modelId="{34EF4AF7-662E-4FA3-A040-B9EC581FF63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/>
            <a:t>декоратор</a:t>
          </a:r>
          <a:endParaRPr lang="ru-RU" sz="1800" b="1" dirty="0"/>
        </a:p>
      </dgm:t>
    </dgm:pt>
    <dgm:pt modelId="{8345777B-0807-4CE6-AD06-C8F2DC0928A0}" type="parTrans" cxnId="{262BD478-D292-4CD7-955A-28E01886D193}">
      <dgm:prSet/>
      <dgm:spPr/>
      <dgm:t>
        <a:bodyPr/>
        <a:lstStyle/>
        <a:p>
          <a:endParaRPr lang="ru-RU"/>
        </a:p>
      </dgm:t>
    </dgm:pt>
    <dgm:pt modelId="{D605FF43-5D4E-4600-88AB-A5699BFBF5D6}" type="sibTrans" cxnId="{262BD478-D292-4CD7-955A-28E01886D193}">
      <dgm:prSet/>
      <dgm:spPr/>
      <dgm:t>
        <a:bodyPr/>
        <a:lstStyle/>
        <a:p>
          <a:endParaRPr lang="ru-RU"/>
        </a:p>
      </dgm:t>
    </dgm:pt>
    <dgm:pt modelId="{B6573B27-12BE-4BFA-82A6-185D960C21CF}" type="pres">
      <dgm:prSet presAssocID="{C3A3F103-449D-4AFE-9E5E-ACFF76402B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A55911-10A7-4EDC-A68D-BC7F875CD0A8}" type="pres">
      <dgm:prSet presAssocID="{DE030BE2-7B3D-4F85-A55D-7313CE1EB4CF}" presName="centerShape" presStyleLbl="node0" presStyleIdx="0" presStyleCnt="1" custScaleX="137093" custLinFactNeighborX="1027" custLinFactNeighborY="-168"/>
      <dgm:spPr/>
      <dgm:t>
        <a:bodyPr/>
        <a:lstStyle/>
        <a:p>
          <a:endParaRPr lang="ru-RU"/>
        </a:p>
      </dgm:t>
    </dgm:pt>
    <dgm:pt modelId="{EE348A58-1EB7-4F50-8B88-9888B0CF203B}" type="pres">
      <dgm:prSet presAssocID="{E2C9F779-CE6F-473E-90EB-DFE96F2C2C8B}" presName="node" presStyleLbl="node1" presStyleIdx="0" presStyleCnt="6" custScaleX="123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BB284-1C7C-48F3-8D72-627218EAD9E9}" type="pres">
      <dgm:prSet presAssocID="{E2C9F779-CE6F-473E-90EB-DFE96F2C2C8B}" presName="dummy" presStyleCnt="0"/>
      <dgm:spPr/>
    </dgm:pt>
    <dgm:pt modelId="{5CB96540-F86A-490B-8967-33967A07103D}" type="pres">
      <dgm:prSet presAssocID="{8089C3DC-AEB2-481A-B358-4328D4ACFB6B}" presName="sibTrans" presStyleLbl="sibTrans2D1" presStyleIdx="0" presStyleCnt="6"/>
      <dgm:spPr/>
      <dgm:t>
        <a:bodyPr/>
        <a:lstStyle/>
        <a:p>
          <a:endParaRPr lang="ru-RU"/>
        </a:p>
      </dgm:t>
    </dgm:pt>
    <dgm:pt modelId="{B8B67D58-7BB8-4C37-8450-7CE7D815D9CB}" type="pres">
      <dgm:prSet presAssocID="{C2B35B47-86AD-4830-BBE3-B11203F3BF6E}" presName="node" presStyleLbl="node1" presStyleIdx="1" presStyleCnt="6" custScaleX="130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6ABBB-44F3-4AEA-9CCE-E84592746BD3}" type="pres">
      <dgm:prSet presAssocID="{C2B35B47-86AD-4830-BBE3-B11203F3BF6E}" presName="dummy" presStyleCnt="0"/>
      <dgm:spPr/>
    </dgm:pt>
    <dgm:pt modelId="{67D722D0-25D7-41E0-9B9C-6643C11FC90E}" type="pres">
      <dgm:prSet presAssocID="{F9A45349-02D2-4F39-8A77-EF68638D6A84}" presName="sibTrans" presStyleLbl="sibTrans2D1" presStyleIdx="1" presStyleCnt="6"/>
      <dgm:spPr/>
      <dgm:t>
        <a:bodyPr/>
        <a:lstStyle/>
        <a:p>
          <a:endParaRPr lang="ru-RU"/>
        </a:p>
      </dgm:t>
    </dgm:pt>
    <dgm:pt modelId="{EA4CFE15-2DAC-4CBE-9BAB-798430CAC6C8}" type="pres">
      <dgm:prSet presAssocID="{0AEAFACE-E068-4CE5-BD68-ED99628E8C4E}" presName="node" presStyleLbl="node1" presStyleIdx="2" presStyleCnt="6" custScaleX="138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D35A9-D91A-4322-9767-10DC73AC8459}" type="pres">
      <dgm:prSet presAssocID="{0AEAFACE-E068-4CE5-BD68-ED99628E8C4E}" presName="dummy" presStyleCnt="0"/>
      <dgm:spPr/>
    </dgm:pt>
    <dgm:pt modelId="{93481487-8AD3-4822-993D-28A19ECF0733}" type="pres">
      <dgm:prSet presAssocID="{ACB7AE08-657C-4BFD-8559-5E481E55D758}" presName="sibTrans" presStyleLbl="sibTrans2D1" presStyleIdx="2" presStyleCnt="6"/>
      <dgm:spPr/>
      <dgm:t>
        <a:bodyPr/>
        <a:lstStyle/>
        <a:p>
          <a:endParaRPr lang="ru-RU"/>
        </a:p>
      </dgm:t>
    </dgm:pt>
    <dgm:pt modelId="{FBEF2001-9FD5-462A-873E-1B48CF78735B}" type="pres">
      <dgm:prSet presAssocID="{D22AF3DC-D95A-4E38-A754-A4AE31A11D68}" presName="node" presStyleLbl="node1" presStyleIdx="3" presStyleCnt="6" custScaleX="127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7B460-E890-454F-AADD-84F327D609A2}" type="pres">
      <dgm:prSet presAssocID="{D22AF3DC-D95A-4E38-A754-A4AE31A11D68}" presName="dummy" presStyleCnt="0"/>
      <dgm:spPr/>
    </dgm:pt>
    <dgm:pt modelId="{653C7683-6092-4B43-9E2D-CA8005F3DBB2}" type="pres">
      <dgm:prSet presAssocID="{BAE57003-41CA-4AB3-B711-559B27DF4063}" presName="sibTrans" presStyleLbl="sibTrans2D1" presStyleIdx="3" presStyleCnt="6"/>
      <dgm:spPr/>
      <dgm:t>
        <a:bodyPr/>
        <a:lstStyle/>
        <a:p>
          <a:endParaRPr lang="ru-RU"/>
        </a:p>
      </dgm:t>
    </dgm:pt>
    <dgm:pt modelId="{2317DC69-9D7F-4C56-80EE-F0DF3C00A24B}" type="pres">
      <dgm:prSet presAssocID="{4B772D73-E6E4-4424-B927-031E16A9E985}" presName="node" presStyleLbl="node1" presStyleIdx="4" presStyleCnt="6" custScaleX="135208" custRadScaleRad="99048" custRadScaleInc="-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7CCE3-FED8-446B-BB67-48E581190C5A}" type="pres">
      <dgm:prSet presAssocID="{4B772D73-E6E4-4424-B927-031E16A9E985}" presName="dummy" presStyleCnt="0"/>
      <dgm:spPr/>
    </dgm:pt>
    <dgm:pt modelId="{39927496-1B88-4A95-8106-E595747CFB62}" type="pres">
      <dgm:prSet presAssocID="{EECA7B9C-B032-4255-8245-810071DCD1D1}" presName="sibTrans" presStyleLbl="sibTrans2D1" presStyleIdx="4" presStyleCnt="6" custLinFactNeighborX="-1272" custLinFactNeighborY="375"/>
      <dgm:spPr/>
      <dgm:t>
        <a:bodyPr/>
        <a:lstStyle/>
        <a:p>
          <a:endParaRPr lang="ru-RU"/>
        </a:p>
      </dgm:t>
    </dgm:pt>
    <dgm:pt modelId="{D2544C88-F4AB-4AF0-9801-E3FBD6941757}" type="pres">
      <dgm:prSet presAssocID="{34EF4AF7-662E-4FA3-A040-B9EC581FF63D}" presName="node" presStyleLbl="node1" presStyleIdx="5" presStyleCnt="6" custScaleX="151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9283C-21BA-4A0D-B211-77392D680B6C}" type="pres">
      <dgm:prSet presAssocID="{34EF4AF7-662E-4FA3-A040-B9EC581FF63D}" presName="dummy" presStyleCnt="0"/>
      <dgm:spPr/>
    </dgm:pt>
    <dgm:pt modelId="{0B306541-C0E7-4B7F-828A-A79393199029}" type="pres">
      <dgm:prSet presAssocID="{D605FF43-5D4E-4600-88AB-A5699BFBF5D6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07DBA02E-9918-423D-8E94-0949E1D7157E}" type="presOf" srcId="{0AEAFACE-E068-4CE5-BD68-ED99628E8C4E}" destId="{EA4CFE15-2DAC-4CBE-9BAB-798430CAC6C8}" srcOrd="0" destOrd="0" presId="urn:microsoft.com/office/officeart/2005/8/layout/radial6"/>
    <dgm:cxn modelId="{EBB9FA84-4A46-4714-8B84-3E9A310E1630}" type="presOf" srcId="{C3A3F103-449D-4AFE-9E5E-ACFF76402BA3}" destId="{B6573B27-12BE-4BFA-82A6-185D960C21CF}" srcOrd="0" destOrd="0" presId="urn:microsoft.com/office/officeart/2005/8/layout/radial6"/>
    <dgm:cxn modelId="{D3C6A8C8-4A18-4171-BF72-1F9764687319}" type="presOf" srcId="{8089C3DC-AEB2-481A-B358-4328D4ACFB6B}" destId="{5CB96540-F86A-490B-8967-33967A07103D}" srcOrd="0" destOrd="0" presId="urn:microsoft.com/office/officeart/2005/8/layout/radial6"/>
    <dgm:cxn modelId="{8F8F8DFE-E082-472E-BA45-5CC33179431B}" type="presOf" srcId="{EECA7B9C-B032-4255-8245-810071DCD1D1}" destId="{39927496-1B88-4A95-8106-E595747CFB62}" srcOrd="0" destOrd="0" presId="urn:microsoft.com/office/officeart/2005/8/layout/radial6"/>
    <dgm:cxn modelId="{6C853D20-C7BE-4BBA-BAA4-E617D49BA872}" type="presOf" srcId="{34EF4AF7-662E-4FA3-A040-B9EC581FF63D}" destId="{D2544C88-F4AB-4AF0-9801-E3FBD6941757}" srcOrd="0" destOrd="0" presId="urn:microsoft.com/office/officeart/2005/8/layout/radial6"/>
    <dgm:cxn modelId="{5E85117D-3986-401C-B6CB-42A3269D6B9D}" type="presOf" srcId="{D605FF43-5D4E-4600-88AB-A5699BFBF5D6}" destId="{0B306541-C0E7-4B7F-828A-A79393199029}" srcOrd="0" destOrd="0" presId="urn:microsoft.com/office/officeart/2005/8/layout/radial6"/>
    <dgm:cxn modelId="{262BD478-D292-4CD7-955A-28E01886D193}" srcId="{DE030BE2-7B3D-4F85-A55D-7313CE1EB4CF}" destId="{34EF4AF7-662E-4FA3-A040-B9EC581FF63D}" srcOrd="5" destOrd="0" parTransId="{8345777B-0807-4CE6-AD06-C8F2DC0928A0}" sibTransId="{D605FF43-5D4E-4600-88AB-A5699BFBF5D6}"/>
    <dgm:cxn modelId="{AE556CED-4F51-4D14-9258-9415FAFA0D43}" srcId="{DE030BE2-7B3D-4F85-A55D-7313CE1EB4CF}" destId="{D22AF3DC-D95A-4E38-A754-A4AE31A11D68}" srcOrd="3" destOrd="0" parTransId="{87EE4200-9105-43B8-98E6-E42D87798683}" sibTransId="{BAE57003-41CA-4AB3-B711-559B27DF4063}"/>
    <dgm:cxn modelId="{5978A382-ED76-4D3D-99A4-CB9717B3ECB0}" srcId="{DE030BE2-7B3D-4F85-A55D-7313CE1EB4CF}" destId="{C2B35B47-86AD-4830-BBE3-B11203F3BF6E}" srcOrd="1" destOrd="0" parTransId="{9FE87E67-93FE-47A1-BFB5-F37871C23D2D}" sibTransId="{F9A45349-02D2-4F39-8A77-EF68638D6A84}"/>
    <dgm:cxn modelId="{7756FBF8-4BB5-45E2-80D5-859A26869659}" type="presOf" srcId="{C2B35B47-86AD-4830-BBE3-B11203F3BF6E}" destId="{B8B67D58-7BB8-4C37-8450-7CE7D815D9CB}" srcOrd="0" destOrd="0" presId="urn:microsoft.com/office/officeart/2005/8/layout/radial6"/>
    <dgm:cxn modelId="{653688AE-220E-4609-AC43-51ED20E8E968}" type="presOf" srcId="{4B772D73-E6E4-4424-B927-031E16A9E985}" destId="{2317DC69-9D7F-4C56-80EE-F0DF3C00A24B}" srcOrd="0" destOrd="0" presId="urn:microsoft.com/office/officeart/2005/8/layout/radial6"/>
    <dgm:cxn modelId="{4AE855AE-C749-456F-B7D0-28DAC1DB8634}" type="presOf" srcId="{D22AF3DC-D95A-4E38-A754-A4AE31A11D68}" destId="{FBEF2001-9FD5-462A-873E-1B48CF78735B}" srcOrd="0" destOrd="0" presId="urn:microsoft.com/office/officeart/2005/8/layout/radial6"/>
    <dgm:cxn modelId="{3D9CC510-3BAC-4B36-AECE-7B04ED704DE8}" srcId="{DE030BE2-7B3D-4F85-A55D-7313CE1EB4CF}" destId="{4B772D73-E6E4-4424-B927-031E16A9E985}" srcOrd="4" destOrd="0" parTransId="{63E5FFFB-2ED5-4753-BAA5-5E37D74FDF0B}" sibTransId="{EECA7B9C-B032-4255-8245-810071DCD1D1}"/>
    <dgm:cxn modelId="{19AB20D3-520C-4F8D-9BCD-FF83B09CCAE8}" type="presOf" srcId="{ACB7AE08-657C-4BFD-8559-5E481E55D758}" destId="{93481487-8AD3-4822-993D-28A19ECF0733}" srcOrd="0" destOrd="0" presId="urn:microsoft.com/office/officeart/2005/8/layout/radial6"/>
    <dgm:cxn modelId="{518C8AD0-5CE9-4470-8B6A-986FA0B20C89}" srcId="{DE030BE2-7B3D-4F85-A55D-7313CE1EB4CF}" destId="{0AEAFACE-E068-4CE5-BD68-ED99628E8C4E}" srcOrd="2" destOrd="0" parTransId="{74EF23A5-704D-47AC-9FC4-432FBFB84343}" sibTransId="{ACB7AE08-657C-4BFD-8559-5E481E55D758}"/>
    <dgm:cxn modelId="{095E436F-1150-48FD-B02C-9A85DFE7586F}" type="presOf" srcId="{BAE57003-41CA-4AB3-B711-559B27DF4063}" destId="{653C7683-6092-4B43-9E2D-CA8005F3DBB2}" srcOrd="0" destOrd="0" presId="urn:microsoft.com/office/officeart/2005/8/layout/radial6"/>
    <dgm:cxn modelId="{C143DBC0-5BE9-4093-B811-0FEECAF5913D}" type="presOf" srcId="{E2C9F779-CE6F-473E-90EB-DFE96F2C2C8B}" destId="{EE348A58-1EB7-4F50-8B88-9888B0CF203B}" srcOrd="0" destOrd="0" presId="urn:microsoft.com/office/officeart/2005/8/layout/radial6"/>
    <dgm:cxn modelId="{F599E1AD-E242-4783-A83E-F3980AAEA2B4}" type="presOf" srcId="{F9A45349-02D2-4F39-8A77-EF68638D6A84}" destId="{67D722D0-25D7-41E0-9B9C-6643C11FC90E}" srcOrd="0" destOrd="0" presId="urn:microsoft.com/office/officeart/2005/8/layout/radial6"/>
    <dgm:cxn modelId="{AD7A21C3-DEB6-4290-A68A-D76304C1AC63}" type="presOf" srcId="{DE030BE2-7B3D-4F85-A55D-7313CE1EB4CF}" destId="{7FA55911-10A7-4EDC-A68D-BC7F875CD0A8}" srcOrd="0" destOrd="0" presId="urn:microsoft.com/office/officeart/2005/8/layout/radial6"/>
    <dgm:cxn modelId="{39AE668C-7089-4935-A421-1CB693E559AE}" srcId="{C3A3F103-449D-4AFE-9E5E-ACFF76402BA3}" destId="{DE030BE2-7B3D-4F85-A55D-7313CE1EB4CF}" srcOrd="0" destOrd="0" parTransId="{2AAB6BA4-94D6-4149-A821-738226536C86}" sibTransId="{7B26D5A3-BF83-4F20-AC35-34D85031BEB8}"/>
    <dgm:cxn modelId="{A453E63A-8657-45B9-9613-099C79BF4E28}" srcId="{DE030BE2-7B3D-4F85-A55D-7313CE1EB4CF}" destId="{E2C9F779-CE6F-473E-90EB-DFE96F2C2C8B}" srcOrd="0" destOrd="0" parTransId="{74B62418-25BB-486E-B6EF-EF4F8BF8D5A6}" sibTransId="{8089C3DC-AEB2-481A-B358-4328D4ACFB6B}"/>
    <dgm:cxn modelId="{4F0FE776-7DA6-4055-8E03-70A090276021}" type="presParOf" srcId="{B6573B27-12BE-4BFA-82A6-185D960C21CF}" destId="{7FA55911-10A7-4EDC-A68D-BC7F875CD0A8}" srcOrd="0" destOrd="0" presId="urn:microsoft.com/office/officeart/2005/8/layout/radial6"/>
    <dgm:cxn modelId="{45749CE8-92B9-46E4-9389-40474C6C3E30}" type="presParOf" srcId="{B6573B27-12BE-4BFA-82A6-185D960C21CF}" destId="{EE348A58-1EB7-4F50-8B88-9888B0CF203B}" srcOrd="1" destOrd="0" presId="urn:microsoft.com/office/officeart/2005/8/layout/radial6"/>
    <dgm:cxn modelId="{D9FE7D26-9699-4478-91BB-A05C400457B9}" type="presParOf" srcId="{B6573B27-12BE-4BFA-82A6-185D960C21CF}" destId="{F9EBB284-1C7C-48F3-8D72-627218EAD9E9}" srcOrd="2" destOrd="0" presId="urn:microsoft.com/office/officeart/2005/8/layout/radial6"/>
    <dgm:cxn modelId="{3FF29239-85A0-4461-A878-563971DDE4E5}" type="presParOf" srcId="{B6573B27-12BE-4BFA-82A6-185D960C21CF}" destId="{5CB96540-F86A-490B-8967-33967A07103D}" srcOrd="3" destOrd="0" presId="urn:microsoft.com/office/officeart/2005/8/layout/radial6"/>
    <dgm:cxn modelId="{40256E0A-7358-429C-AF85-31DACA968C46}" type="presParOf" srcId="{B6573B27-12BE-4BFA-82A6-185D960C21CF}" destId="{B8B67D58-7BB8-4C37-8450-7CE7D815D9CB}" srcOrd="4" destOrd="0" presId="urn:microsoft.com/office/officeart/2005/8/layout/radial6"/>
    <dgm:cxn modelId="{D2C588A4-761C-45FD-BA70-566EBF324093}" type="presParOf" srcId="{B6573B27-12BE-4BFA-82A6-185D960C21CF}" destId="{D5E6ABBB-44F3-4AEA-9CCE-E84592746BD3}" srcOrd="5" destOrd="0" presId="urn:microsoft.com/office/officeart/2005/8/layout/radial6"/>
    <dgm:cxn modelId="{18427EDF-5817-4D29-B8A7-09710996AE32}" type="presParOf" srcId="{B6573B27-12BE-4BFA-82A6-185D960C21CF}" destId="{67D722D0-25D7-41E0-9B9C-6643C11FC90E}" srcOrd="6" destOrd="0" presId="urn:microsoft.com/office/officeart/2005/8/layout/radial6"/>
    <dgm:cxn modelId="{B8059626-5838-42AC-BA4E-05CF90287F30}" type="presParOf" srcId="{B6573B27-12BE-4BFA-82A6-185D960C21CF}" destId="{EA4CFE15-2DAC-4CBE-9BAB-798430CAC6C8}" srcOrd="7" destOrd="0" presId="urn:microsoft.com/office/officeart/2005/8/layout/radial6"/>
    <dgm:cxn modelId="{382FEAA2-3775-4DD5-BCCB-BCDF150A636F}" type="presParOf" srcId="{B6573B27-12BE-4BFA-82A6-185D960C21CF}" destId="{003D35A9-D91A-4322-9767-10DC73AC8459}" srcOrd="8" destOrd="0" presId="urn:microsoft.com/office/officeart/2005/8/layout/radial6"/>
    <dgm:cxn modelId="{AD258D04-8FE4-4B86-82E3-501498A872D6}" type="presParOf" srcId="{B6573B27-12BE-4BFA-82A6-185D960C21CF}" destId="{93481487-8AD3-4822-993D-28A19ECF0733}" srcOrd="9" destOrd="0" presId="urn:microsoft.com/office/officeart/2005/8/layout/radial6"/>
    <dgm:cxn modelId="{7906A4A5-EE90-41E2-B6D1-520D9B1FC59F}" type="presParOf" srcId="{B6573B27-12BE-4BFA-82A6-185D960C21CF}" destId="{FBEF2001-9FD5-462A-873E-1B48CF78735B}" srcOrd="10" destOrd="0" presId="urn:microsoft.com/office/officeart/2005/8/layout/radial6"/>
    <dgm:cxn modelId="{E65804E6-FC20-4C15-A1C5-A09BF8E0D917}" type="presParOf" srcId="{B6573B27-12BE-4BFA-82A6-185D960C21CF}" destId="{B907B460-E890-454F-AADD-84F327D609A2}" srcOrd="11" destOrd="0" presId="urn:microsoft.com/office/officeart/2005/8/layout/radial6"/>
    <dgm:cxn modelId="{B9AFB0E5-908D-4885-AB1D-5A03856FDC9B}" type="presParOf" srcId="{B6573B27-12BE-4BFA-82A6-185D960C21CF}" destId="{653C7683-6092-4B43-9E2D-CA8005F3DBB2}" srcOrd="12" destOrd="0" presId="urn:microsoft.com/office/officeart/2005/8/layout/radial6"/>
    <dgm:cxn modelId="{456059C8-7E5F-4902-96DF-9E0773CF0A66}" type="presParOf" srcId="{B6573B27-12BE-4BFA-82A6-185D960C21CF}" destId="{2317DC69-9D7F-4C56-80EE-F0DF3C00A24B}" srcOrd="13" destOrd="0" presId="urn:microsoft.com/office/officeart/2005/8/layout/radial6"/>
    <dgm:cxn modelId="{C1C0F67E-D38A-4AAD-B1E4-FDF074CD939B}" type="presParOf" srcId="{B6573B27-12BE-4BFA-82A6-185D960C21CF}" destId="{9E97CCE3-FED8-446B-BB67-48E581190C5A}" srcOrd="14" destOrd="0" presId="urn:microsoft.com/office/officeart/2005/8/layout/radial6"/>
    <dgm:cxn modelId="{C3507F29-853B-48D5-806C-C144B41F326A}" type="presParOf" srcId="{B6573B27-12BE-4BFA-82A6-185D960C21CF}" destId="{39927496-1B88-4A95-8106-E595747CFB62}" srcOrd="15" destOrd="0" presId="urn:microsoft.com/office/officeart/2005/8/layout/radial6"/>
    <dgm:cxn modelId="{852A60A2-E26E-4DF2-A054-0F81F91085E9}" type="presParOf" srcId="{B6573B27-12BE-4BFA-82A6-185D960C21CF}" destId="{D2544C88-F4AB-4AF0-9801-E3FBD6941757}" srcOrd="16" destOrd="0" presId="urn:microsoft.com/office/officeart/2005/8/layout/radial6"/>
    <dgm:cxn modelId="{4DDE424D-EC92-4C34-BF7E-6C25F733E9B9}" type="presParOf" srcId="{B6573B27-12BE-4BFA-82A6-185D960C21CF}" destId="{9359283C-21BA-4A0D-B211-77392D680B6C}" srcOrd="17" destOrd="0" presId="urn:microsoft.com/office/officeart/2005/8/layout/radial6"/>
    <dgm:cxn modelId="{66CFFD56-555E-4941-A081-19EF7FA4FB87}" type="presParOf" srcId="{B6573B27-12BE-4BFA-82A6-185D960C21CF}" destId="{0B306541-C0E7-4B7F-828A-A79393199029}" srcOrd="18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94531-A743-4955-AA64-01B8781E7E7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C4014-CA37-43B4-876B-4FD3157F6381}">
      <dgm:prSet phldrT="[Текст]" custT="1"/>
      <dgm:spPr/>
      <dgm:t>
        <a:bodyPr/>
        <a:lstStyle/>
        <a:p>
          <a:pPr algn="ctr"/>
          <a:endParaRPr lang="ru-RU" sz="2800" b="1" dirty="0">
            <a:solidFill>
              <a:srgbClr val="FF0000"/>
            </a:solidFill>
          </a:endParaRPr>
        </a:p>
      </dgm:t>
    </dgm:pt>
    <dgm:pt modelId="{D50B8ADC-1722-42B6-AD4F-BFBED32D0B7C}" type="parTrans" cxnId="{0EBA5F49-5E50-4C9D-B91E-B350EDF733D1}">
      <dgm:prSet/>
      <dgm:spPr/>
      <dgm:t>
        <a:bodyPr/>
        <a:lstStyle/>
        <a:p>
          <a:endParaRPr lang="ru-RU"/>
        </a:p>
      </dgm:t>
    </dgm:pt>
    <dgm:pt modelId="{CB75C03C-1BC9-4162-94AD-DDAB6387A06C}" type="sibTrans" cxnId="{0EBA5F49-5E50-4C9D-B91E-B350EDF733D1}">
      <dgm:prSet/>
      <dgm:spPr/>
      <dgm:t>
        <a:bodyPr/>
        <a:lstStyle/>
        <a:p>
          <a:endParaRPr lang="ru-RU"/>
        </a:p>
      </dgm:t>
    </dgm:pt>
    <dgm:pt modelId="{1FB8B8DA-AB36-4C5C-ABE4-E8C30CFC451B}">
      <dgm:prSet phldrT="[Текст]" custT="1"/>
      <dgm:spPr/>
      <dgm:t>
        <a:bodyPr/>
        <a:lstStyle/>
        <a:p>
          <a:pPr algn="l"/>
          <a:r>
            <a:rPr lang="uk-UA" sz="2800" dirty="0" smtClean="0"/>
            <a:t>Фізичні</a:t>
          </a:r>
          <a:endParaRPr lang="ru-RU" sz="2800" dirty="0"/>
        </a:p>
      </dgm:t>
    </dgm:pt>
    <dgm:pt modelId="{CA0E6E84-BD3D-4A1B-91A6-E6CBE3D6BCE9}" type="parTrans" cxnId="{4A208A35-2D94-4630-8189-13A771ECE1F8}">
      <dgm:prSet/>
      <dgm:spPr/>
      <dgm:t>
        <a:bodyPr/>
        <a:lstStyle/>
        <a:p>
          <a:endParaRPr lang="ru-RU"/>
        </a:p>
      </dgm:t>
    </dgm:pt>
    <dgm:pt modelId="{F0557362-D319-4EEE-858A-970ACB89CCDF}" type="sibTrans" cxnId="{4A208A35-2D94-4630-8189-13A771ECE1F8}">
      <dgm:prSet/>
      <dgm:spPr/>
      <dgm:t>
        <a:bodyPr/>
        <a:lstStyle/>
        <a:p>
          <a:endParaRPr lang="ru-RU"/>
        </a:p>
      </dgm:t>
    </dgm:pt>
    <dgm:pt modelId="{2FE2C625-5636-4E90-9178-8A09713FE59E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rgbClr val="FF0000"/>
              </a:solidFill>
            </a:rPr>
            <a:t>Форми організації</a:t>
          </a:r>
          <a:endParaRPr lang="ru-RU" sz="2800" b="1" dirty="0">
            <a:solidFill>
              <a:srgbClr val="FF0000"/>
            </a:solidFill>
          </a:endParaRPr>
        </a:p>
      </dgm:t>
    </dgm:pt>
    <dgm:pt modelId="{C228AAC1-6297-4182-A894-F70C10C3221C}" type="parTrans" cxnId="{748CA5E8-C6E6-415B-86B7-72C2F22562FF}">
      <dgm:prSet/>
      <dgm:spPr/>
      <dgm:t>
        <a:bodyPr/>
        <a:lstStyle/>
        <a:p>
          <a:endParaRPr lang="ru-RU"/>
        </a:p>
      </dgm:t>
    </dgm:pt>
    <dgm:pt modelId="{C998092E-5355-46DF-BA9B-B2F8E096D6EB}" type="sibTrans" cxnId="{748CA5E8-C6E6-415B-86B7-72C2F22562FF}">
      <dgm:prSet/>
      <dgm:spPr/>
      <dgm:t>
        <a:bodyPr/>
        <a:lstStyle/>
        <a:p>
          <a:endParaRPr lang="ru-RU"/>
        </a:p>
      </dgm:t>
    </dgm:pt>
    <dgm:pt modelId="{45BD833E-BB82-4373-B2E6-90A7C70F8E24}">
      <dgm:prSet phldrT="[Текст]"/>
      <dgm:spPr/>
      <dgm:t>
        <a:bodyPr/>
        <a:lstStyle/>
        <a:p>
          <a:pPr algn="l"/>
          <a:r>
            <a:rPr lang="uk-UA" sz="1900" dirty="0" smtClean="0"/>
            <a:t>Ігри</a:t>
          </a:r>
          <a:endParaRPr lang="ru-RU" sz="1900" dirty="0"/>
        </a:p>
      </dgm:t>
    </dgm:pt>
    <dgm:pt modelId="{8B38A072-4C98-4493-A387-AEE33805ACA2}" type="parTrans" cxnId="{54D4D3BD-5DEA-44BC-91DE-85AA5C20BDDF}">
      <dgm:prSet/>
      <dgm:spPr/>
      <dgm:t>
        <a:bodyPr/>
        <a:lstStyle/>
        <a:p>
          <a:endParaRPr lang="ru-RU"/>
        </a:p>
      </dgm:t>
    </dgm:pt>
    <dgm:pt modelId="{2BA8D056-E6A3-40D7-806D-AEAAD0E3D026}" type="sibTrans" cxnId="{54D4D3BD-5DEA-44BC-91DE-85AA5C20BDDF}">
      <dgm:prSet/>
      <dgm:spPr/>
      <dgm:t>
        <a:bodyPr/>
        <a:lstStyle/>
        <a:p>
          <a:endParaRPr lang="ru-RU"/>
        </a:p>
      </dgm:t>
    </dgm:pt>
    <dgm:pt modelId="{F383E92E-7049-408B-9D6D-880C5A6426F1}">
      <dgm:prSet phldrT="[Текст]"/>
      <dgm:spPr/>
      <dgm:t>
        <a:bodyPr/>
        <a:lstStyle/>
        <a:p>
          <a:pPr algn="l"/>
          <a:r>
            <a:rPr lang="uk-UA" sz="1900" dirty="0" smtClean="0"/>
            <a:t>Заняття</a:t>
          </a:r>
          <a:endParaRPr lang="ru-RU" sz="1900" dirty="0"/>
        </a:p>
      </dgm:t>
    </dgm:pt>
    <dgm:pt modelId="{4425D59F-A0F9-4282-9EFF-580CFB773745}" type="parTrans" cxnId="{F85685C9-E1A8-41D3-A1CB-5C41270EFFC6}">
      <dgm:prSet/>
      <dgm:spPr/>
      <dgm:t>
        <a:bodyPr/>
        <a:lstStyle/>
        <a:p>
          <a:endParaRPr lang="ru-RU"/>
        </a:p>
      </dgm:t>
    </dgm:pt>
    <dgm:pt modelId="{6438D421-DB19-40DE-B455-500A0C7A2ED3}" type="sibTrans" cxnId="{F85685C9-E1A8-41D3-A1CB-5C41270EFFC6}">
      <dgm:prSet/>
      <dgm:spPr/>
      <dgm:t>
        <a:bodyPr/>
        <a:lstStyle/>
        <a:p>
          <a:endParaRPr lang="ru-RU"/>
        </a:p>
      </dgm:t>
    </dgm:pt>
    <dgm:pt modelId="{FB043634-1AF9-4C59-8BD1-92547404BEF1}">
      <dgm:prSet phldrT="[Текст]" custT="1"/>
      <dgm:spPr/>
      <dgm:t>
        <a:bodyPr/>
        <a:lstStyle/>
        <a:p>
          <a:pPr algn="l"/>
          <a:r>
            <a:rPr lang="uk-UA" sz="2800" dirty="0" smtClean="0"/>
            <a:t>Розумові</a:t>
          </a:r>
          <a:endParaRPr lang="ru-RU" sz="2800" dirty="0"/>
        </a:p>
      </dgm:t>
    </dgm:pt>
    <dgm:pt modelId="{60FE3FF0-9E08-4B89-A4DC-1678C571C099}" type="parTrans" cxnId="{45BF3B98-CEBD-4828-AAAC-8EA6154BD088}">
      <dgm:prSet/>
      <dgm:spPr/>
      <dgm:t>
        <a:bodyPr/>
        <a:lstStyle/>
        <a:p>
          <a:endParaRPr lang="ru-RU"/>
        </a:p>
      </dgm:t>
    </dgm:pt>
    <dgm:pt modelId="{4C483BB2-F353-4E82-A2C6-812024A92C98}" type="sibTrans" cxnId="{45BF3B98-CEBD-4828-AAAC-8EA6154BD088}">
      <dgm:prSet/>
      <dgm:spPr/>
      <dgm:t>
        <a:bodyPr/>
        <a:lstStyle/>
        <a:p>
          <a:endParaRPr lang="ru-RU"/>
        </a:p>
      </dgm:t>
    </dgm:pt>
    <dgm:pt modelId="{0FA78BF9-AF8C-43CA-9701-4180C2C94E8A}">
      <dgm:prSet phldrT="[Текст]"/>
      <dgm:spPr/>
      <dgm:t>
        <a:bodyPr/>
        <a:lstStyle/>
        <a:p>
          <a:pPr algn="l"/>
          <a:r>
            <a:rPr lang="uk-UA" sz="1900" dirty="0" smtClean="0"/>
            <a:t>Побут</a:t>
          </a:r>
          <a:endParaRPr lang="ru-RU" sz="1900" dirty="0"/>
        </a:p>
      </dgm:t>
    </dgm:pt>
    <dgm:pt modelId="{72E87F76-B84A-4E83-9DAE-C843FCBCC2C6}" type="parTrans" cxnId="{E958BD0F-D545-4DD1-B39B-402706BE5884}">
      <dgm:prSet/>
      <dgm:spPr/>
      <dgm:t>
        <a:bodyPr/>
        <a:lstStyle/>
        <a:p>
          <a:endParaRPr lang="ru-RU"/>
        </a:p>
      </dgm:t>
    </dgm:pt>
    <dgm:pt modelId="{6FABDC07-AB84-4E49-97EF-0B8DEC2EDF64}" type="sibTrans" cxnId="{E958BD0F-D545-4DD1-B39B-402706BE5884}">
      <dgm:prSet/>
      <dgm:spPr/>
      <dgm:t>
        <a:bodyPr/>
        <a:lstStyle/>
        <a:p>
          <a:endParaRPr lang="ru-RU"/>
        </a:p>
      </dgm:t>
    </dgm:pt>
    <dgm:pt modelId="{273EFEDA-1C29-445F-945E-2F2485FB7EA7}">
      <dgm:prSet phldrT="[Текст]"/>
      <dgm:spPr/>
      <dgm:t>
        <a:bodyPr/>
        <a:lstStyle/>
        <a:p>
          <a:pPr algn="l"/>
          <a:r>
            <a:rPr lang="uk-UA" sz="1900" dirty="0" smtClean="0"/>
            <a:t>Праця</a:t>
          </a:r>
          <a:endParaRPr lang="ru-RU" sz="1900" dirty="0"/>
        </a:p>
      </dgm:t>
    </dgm:pt>
    <dgm:pt modelId="{E21C4F2A-F0D4-4A85-A243-1A46F49C1887}" type="parTrans" cxnId="{D37C4E9F-4666-4107-A77D-106C37D1C1F0}">
      <dgm:prSet/>
      <dgm:spPr/>
      <dgm:t>
        <a:bodyPr/>
        <a:lstStyle/>
        <a:p>
          <a:endParaRPr lang="ru-RU"/>
        </a:p>
      </dgm:t>
    </dgm:pt>
    <dgm:pt modelId="{97832DB7-67A3-41E9-A14D-1CE8D8E9969A}" type="sibTrans" cxnId="{D37C4E9F-4666-4107-A77D-106C37D1C1F0}">
      <dgm:prSet/>
      <dgm:spPr/>
      <dgm:t>
        <a:bodyPr/>
        <a:lstStyle/>
        <a:p>
          <a:endParaRPr lang="ru-RU"/>
        </a:p>
      </dgm:t>
    </dgm:pt>
    <dgm:pt modelId="{D70ACFD0-B97B-460F-BC61-F93ACA799A7C}">
      <dgm:prSet phldrT="[Текст]"/>
      <dgm:spPr/>
      <dgm:t>
        <a:bodyPr/>
        <a:lstStyle/>
        <a:p>
          <a:pPr algn="l"/>
          <a:r>
            <a:rPr lang="uk-UA" sz="1900" dirty="0" smtClean="0"/>
            <a:t>Свята та розваги</a:t>
          </a:r>
          <a:endParaRPr lang="ru-RU" sz="1900" dirty="0"/>
        </a:p>
      </dgm:t>
    </dgm:pt>
    <dgm:pt modelId="{5D49CC8C-E467-468E-888F-37BE989A715C}" type="parTrans" cxnId="{3B6180BD-EE26-4B5D-91D6-2699BCD551AC}">
      <dgm:prSet/>
      <dgm:spPr/>
      <dgm:t>
        <a:bodyPr/>
        <a:lstStyle/>
        <a:p>
          <a:endParaRPr lang="ru-RU"/>
        </a:p>
      </dgm:t>
    </dgm:pt>
    <dgm:pt modelId="{0BC0B8F1-0E00-4F3F-90DE-498ED936A34C}" type="sibTrans" cxnId="{3B6180BD-EE26-4B5D-91D6-2699BCD551AC}">
      <dgm:prSet/>
      <dgm:spPr/>
      <dgm:t>
        <a:bodyPr/>
        <a:lstStyle/>
        <a:p>
          <a:endParaRPr lang="ru-RU"/>
        </a:p>
      </dgm:t>
    </dgm:pt>
    <dgm:pt modelId="{C3749FB8-110A-47CE-AFCD-E4C5BAF6366A}">
      <dgm:prSet phldrT="[Текст]" custT="1"/>
      <dgm:spPr/>
      <dgm:t>
        <a:bodyPr/>
        <a:lstStyle/>
        <a:p>
          <a:pPr algn="l"/>
          <a:r>
            <a:rPr lang="uk-UA" sz="2800" dirty="0" smtClean="0"/>
            <a:t>Моральні</a:t>
          </a:r>
          <a:endParaRPr lang="ru-RU" sz="2800" dirty="0"/>
        </a:p>
      </dgm:t>
    </dgm:pt>
    <dgm:pt modelId="{67C9B099-D377-42CA-A052-E72D7B112D0D}" type="sibTrans" cxnId="{B948CF00-6136-4EA4-BA3A-8845A0AD0B3F}">
      <dgm:prSet/>
      <dgm:spPr/>
      <dgm:t>
        <a:bodyPr/>
        <a:lstStyle/>
        <a:p>
          <a:endParaRPr lang="ru-RU"/>
        </a:p>
      </dgm:t>
    </dgm:pt>
    <dgm:pt modelId="{B4E6090E-8400-4F6C-8342-A836B9A4C677}" type="parTrans" cxnId="{B948CF00-6136-4EA4-BA3A-8845A0AD0B3F}">
      <dgm:prSet/>
      <dgm:spPr/>
      <dgm:t>
        <a:bodyPr/>
        <a:lstStyle/>
        <a:p>
          <a:endParaRPr lang="ru-RU"/>
        </a:p>
      </dgm:t>
    </dgm:pt>
    <dgm:pt modelId="{1CAE96E0-D649-4ADA-A6F5-E9BF663C584B}" type="pres">
      <dgm:prSet presAssocID="{17794531-A743-4955-AA64-01B8781E7E7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FDED16-5CA7-425F-A7EF-47DBFD2B48DC}" type="pres">
      <dgm:prSet presAssocID="{445C4014-CA37-43B4-876B-4FD3157F6381}" presName="comp" presStyleCnt="0"/>
      <dgm:spPr/>
    </dgm:pt>
    <dgm:pt modelId="{693AC66B-D835-4C1E-90FC-7A2F80C78CED}" type="pres">
      <dgm:prSet presAssocID="{445C4014-CA37-43B4-876B-4FD3157F6381}" presName="box" presStyleLbl="node1" presStyleIdx="0" presStyleCnt="2"/>
      <dgm:spPr/>
      <dgm:t>
        <a:bodyPr/>
        <a:lstStyle/>
        <a:p>
          <a:endParaRPr lang="ru-RU"/>
        </a:p>
      </dgm:t>
    </dgm:pt>
    <dgm:pt modelId="{C3BC3C30-C141-4047-ACF3-F5D54B7EA732}" type="pres">
      <dgm:prSet presAssocID="{445C4014-CA37-43B4-876B-4FD3157F6381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E1FE348-EFF8-4F8E-B99E-200ED22A9D6C}" type="pres">
      <dgm:prSet presAssocID="{445C4014-CA37-43B4-876B-4FD3157F638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62ACF-4807-44D5-AE90-F552ABB2C661}" type="pres">
      <dgm:prSet presAssocID="{CB75C03C-1BC9-4162-94AD-DDAB6387A06C}" presName="spacer" presStyleCnt="0"/>
      <dgm:spPr/>
    </dgm:pt>
    <dgm:pt modelId="{A8BA88E8-58F3-4427-9586-4C0DCF255C03}" type="pres">
      <dgm:prSet presAssocID="{2FE2C625-5636-4E90-9178-8A09713FE59E}" presName="comp" presStyleCnt="0"/>
      <dgm:spPr/>
    </dgm:pt>
    <dgm:pt modelId="{E1BF737B-4CF4-4F7A-A78D-E14F15364A35}" type="pres">
      <dgm:prSet presAssocID="{2FE2C625-5636-4E90-9178-8A09713FE59E}" presName="box" presStyleLbl="node1" presStyleIdx="1" presStyleCnt="2"/>
      <dgm:spPr/>
      <dgm:t>
        <a:bodyPr/>
        <a:lstStyle/>
        <a:p>
          <a:endParaRPr lang="ru-RU"/>
        </a:p>
      </dgm:t>
    </dgm:pt>
    <dgm:pt modelId="{A3A1CCA7-543D-42CE-988B-60814707F8AD}" type="pres">
      <dgm:prSet presAssocID="{2FE2C625-5636-4E90-9178-8A09713FE59E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D2D3D-2696-4974-BCF6-1089B53131F0}" type="pres">
      <dgm:prSet presAssocID="{2FE2C625-5636-4E90-9178-8A09713FE59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8BD0F-D545-4DD1-B39B-402706BE5884}" srcId="{2FE2C625-5636-4E90-9178-8A09713FE59E}" destId="{0FA78BF9-AF8C-43CA-9701-4180C2C94E8A}" srcOrd="2" destOrd="0" parTransId="{72E87F76-B84A-4E83-9DAE-C843FCBCC2C6}" sibTransId="{6FABDC07-AB84-4E49-97EF-0B8DEC2EDF64}"/>
    <dgm:cxn modelId="{0EBA5F49-5E50-4C9D-B91E-B350EDF733D1}" srcId="{17794531-A743-4955-AA64-01B8781E7E70}" destId="{445C4014-CA37-43B4-876B-4FD3157F6381}" srcOrd="0" destOrd="0" parTransId="{D50B8ADC-1722-42B6-AD4F-BFBED32D0B7C}" sibTransId="{CB75C03C-1BC9-4162-94AD-DDAB6387A06C}"/>
    <dgm:cxn modelId="{3F8DCFFB-55B5-47F4-B4F9-821E445EF85C}" type="presOf" srcId="{17794531-A743-4955-AA64-01B8781E7E70}" destId="{1CAE96E0-D649-4ADA-A6F5-E9BF663C584B}" srcOrd="0" destOrd="0" presId="urn:microsoft.com/office/officeart/2005/8/layout/vList4"/>
    <dgm:cxn modelId="{754A849D-8817-4DDE-9B11-4B8AB2A404CA}" type="presOf" srcId="{FB043634-1AF9-4C59-8BD1-92547404BEF1}" destId="{FE1FE348-EFF8-4F8E-B99E-200ED22A9D6C}" srcOrd="1" destOrd="2" presId="urn:microsoft.com/office/officeart/2005/8/layout/vList4"/>
    <dgm:cxn modelId="{4E0089B5-E131-45C0-ACEB-23F9CD9FEE6B}" type="presOf" srcId="{1FB8B8DA-AB36-4C5C-ABE4-E8C30CFC451B}" destId="{693AC66B-D835-4C1E-90FC-7A2F80C78CED}" srcOrd="0" destOrd="3" presId="urn:microsoft.com/office/officeart/2005/8/layout/vList4"/>
    <dgm:cxn modelId="{A9A331EE-EBE6-4BED-B632-3CF803E41389}" type="presOf" srcId="{2FE2C625-5636-4E90-9178-8A09713FE59E}" destId="{E1BF737B-4CF4-4F7A-A78D-E14F15364A35}" srcOrd="0" destOrd="0" presId="urn:microsoft.com/office/officeart/2005/8/layout/vList4"/>
    <dgm:cxn modelId="{B948CF00-6136-4EA4-BA3A-8845A0AD0B3F}" srcId="{445C4014-CA37-43B4-876B-4FD3157F6381}" destId="{C3749FB8-110A-47CE-AFCD-E4C5BAF6366A}" srcOrd="0" destOrd="0" parTransId="{B4E6090E-8400-4F6C-8342-A836B9A4C677}" sibTransId="{67C9B099-D377-42CA-A052-E72D7B112D0D}"/>
    <dgm:cxn modelId="{5DA82251-CD33-4EAC-8675-BEDC77F9DBA5}" type="presOf" srcId="{C3749FB8-110A-47CE-AFCD-E4C5BAF6366A}" destId="{FE1FE348-EFF8-4F8E-B99E-200ED22A9D6C}" srcOrd="1" destOrd="1" presId="urn:microsoft.com/office/officeart/2005/8/layout/vList4"/>
    <dgm:cxn modelId="{411D7572-6B90-4476-A163-910EE4A6A626}" type="presOf" srcId="{2FE2C625-5636-4E90-9178-8A09713FE59E}" destId="{D22D2D3D-2696-4974-BCF6-1089B53131F0}" srcOrd="1" destOrd="0" presId="urn:microsoft.com/office/officeart/2005/8/layout/vList4"/>
    <dgm:cxn modelId="{3B6180BD-EE26-4B5D-91D6-2699BCD551AC}" srcId="{2FE2C625-5636-4E90-9178-8A09713FE59E}" destId="{D70ACFD0-B97B-460F-BC61-F93ACA799A7C}" srcOrd="4" destOrd="0" parTransId="{5D49CC8C-E467-468E-888F-37BE989A715C}" sibTransId="{0BC0B8F1-0E00-4F3F-90DE-498ED936A34C}"/>
    <dgm:cxn modelId="{593C19DA-99B3-4002-85D5-88C184EB8BB8}" type="presOf" srcId="{D70ACFD0-B97B-460F-BC61-F93ACA799A7C}" destId="{D22D2D3D-2696-4974-BCF6-1089B53131F0}" srcOrd="1" destOrd="5" presId="urn:microsoft.com/office/officeart/2005/8/layout/vList4"/>
    <dgm:cxn modelId="{4CC15C6E-6548-49D1-81EA-9CA5581C07C8}" type="presOf" srcId="{1FB8B8DA-AB36-4C5C-ABE4-E8C30CFC451B}" destId="{FE1FE348-EFF8-4F8E-B99E-200ED22A9D6C}" srcOrd="1" destOrd="3" presId="urn:microsoft.com/office/officeart/2005/8/layout/vList4"/>
    <dgm:cxn modelId="{1F20E20E-4845-43DF-9DD4-44C281AE1A3A}" type="presOf" srcId="{273EFEDA-1C29-445F-945E-2F2485FB7EA7}" destId="{E1BF737B-4CF4-4F7A-A78D-E14F15364A35}" srcOrd="0" destOrd="4" presId="urn:microsoft.com/office/officeart/2005/8/layout/vList4"/>
    <dgm:cxn modelId="{1EAA017C-B5FC-4375-B722-8F4998EEC361}" type="presOf" srcId="{445C4014-CA37-43B4-876B-4FD3157F6381}" destId="{693AC66B-D835-4C1E-90FC-7A2F80C78CED}" srcOrd="0" destOrd="0" presId="urn:microsoft.com/office/officeart/2005/8/layout/vList4"/>
    <dgm:cxn modelId="{748CA5E8-C6E6-415B-86B7-72C2F22562FF}" srcId="{17794531-A743-4955-AA64-01B8781E7E70}" destId="{2FE2C625-5636-4E90-9178-8A09713FE59E}" srcOrd="1" destOrd="0" parTransId="{C228AAC1-6297-4182-A894-F70C10C3221C}" sibTransId="{C998092E-5355-46DF-BA9B-B2F8E096D6EB}"/>
    <dgm:cxn modelId="{C667882A-F668-49AF-A9A8-AAB10A93A944}" type="presOf" srcId="{0FA78BF9-AF8C-43CA-9701-4180C2C94E8A}" destId="{E1BF737B-4CF4-4F7A-A78D-E14F15364A35}" srcOrd="0" destOrd="3" presId="urn:microsoft.com/office/officeart/2005/8/layout/vList4"/>
    <dgm:cxn modelId="{D37C4E9F-4666-4107-A77D-106C37D1C1F0}" srcId="{2FE2C625-5636-4E90-9178-8A09713FE59E}" destId="{273EFEDA-1C29-445F-945E-2F2485FB7EA7}" srcOrd="3" destOrd="0" parTransId="{E21C4F2A-F0D4-4A85-A243-1A46F49C1887}" sibTransId="{97832DB7-67A3-41E9-A14D-1CE8D8E9969A}"/>
    <dgm:cxn modelId="{C5585C9A-BBA6-4B1A-872D-74D8CB9FDE9B}" type="presOf" srcId="{C3749FB8-110A-47CE-AFCD-E4C5BAF6366A}" destId="{693AC66B-D835-4C1E-90FC-7A2F80C78CED}" srcOrd="0" destOrd="1" presId="urn:microsoft.com/office/officeart/2005/8/layout/vList4"/>
    <dgm:cxn modelId="{84A1F99D-259F-436C-B8B3-1391B70688C8}" type="presOf" srcId="{273EFEDA-1C29-445F-945E-2F2485FB7EA7}" destId="{D22D2D3D-2696-4974-BCF6-1089B53131F0}" srcOrd="1" destOrd="4" presId="urn:microsoft.com/office/officeart/2005/8/layout/vList4"/>
    <dgm:cxn modelId="{6339DC64-25FB-4A52-8E54-50E8A93E74F9}" type="presOf" srcId="{F383E92E-7049-408B-9D6D-880C5A6426F1}" destId="{D22D2D3D-2696-4974-BCF6-1089B53131F0}" srcOrd="1" destOrd="2" presId="urn:microsoft.com/office/officeart/2005/8/layout/vList4"/>
    <dgm:cxn modelId="{25CB8C7D-2EB5-4CE3-A020-71B8C48132EC}" type="presOf" srcId="{D70ACFD0-B97B-460F-BC61-F93ACA799A7C}" destId="{E1BF737B-4CF4-4F7A-A78D-E14F15364A35}" srcOrd="0" destOrd="5" presId="urn:microsoft.com/office/officeart/2005/8/layout/vList4"/>
    <dgm:cxn modelId="{4DBA5845-9924-48CC-9325-8EE089175021}" type="presOf" srcId="{45BD833E-BB82-4373-B2E6-90A7C70F8E24}" destId="{D22D2D3D-2696-4974-BCF6-1089B53131F0}" srcOrd="1" destOrd="1" presId="urn:microsoft.com/office/officeart/2005/8/layout/vList4"/>
    <dgm:cxn modelId="{45BF3B98-CEBD-4828-AAAC-8EA6154BD088}" srcId="{445C4014-CA37-43B4-876B-4FD3157F6381}" destId="{FB043634-1AF9-4C59-8BD1-92547404BEF1}" srcOrd="1" destOrd="0" parTransId="{60FE3FF0-9E08-4B89-A4DC-1678C571C099}" sibTransId="{4C483BB2-F353-4E82-A2C6-812024A92C98}"/>
    <dgm:cxn modelId="{4A208A35-2D94-4630-8189-13A771ECE1F8}" srcId="{445C4014-CA37-43B4-876B-4FD3157F6381}" destId="{1FB8B8DA-AB36-4C5C-ABE4-E8C30CFC451B}" srcOrd="2" destOrd="0" parTransId="{CA0E6E84-BD3D-4A1B-91A6-E6CBE3D6BCE9}" sibTransId="{F0557362-D319-4EEE-858A-970ACB89CCDF}"/>
    <dgm:cxn modelId="{F85685C9-E1A8-41D3-A1CB-5C41270EFFC6}" srcId="{2FE2C625-5636-4E90-9178-8A09713FE59E}" destId="{F383E92E-7049-408B-9D6D-880C5A6426F1}" srcOrd="1" destOrd="0" parTransId="{4425D59F-A0F9-4282-9EFF-580CFB773745}" sibTransId="{6438D421-DB19-40DE-B455-500A0C7A2ED3}"/>
    <dgm:cxn modelId="{54D4D3BD-5DEA-44BC-91DE-85AA5C20BDDF}" srcId="{2FE2C625-5636-4E90-9178-8A09713FE59E}" destId="{45BD833E-BB82-4373-B2E6-90A7C70F8E24}" srcOrd="0" destOrd="0" parTransId="{8B38A072-4C98-4493-A387-AEE33805ACA2}" sibTransId="{2BA8D056-E6A3-40D7-806D-AEAAD0E3D026}"/>
    <dgm:cxn modelId="{C4E00EEA-4D5D-471F-874F-D2BDD5CCCBAD}" type="presOf" srcId="{445C4014-CA37-43B4-876B-4FD3157F6381}" destId="{FE1FE348-EFF8-4F8E-B99E-200ED22A9D6C}" srcOrd="1" destOrd="0" presId="urn:microsoft.com/office/officeart/2005/8/layout/vList4"/>
    <dgm:cxn modelId="{0F1853B1-D804-4BCD-9796-0CC02F981A91}" type="presOf" srcId="{FB043634-1AF9-4C59-8BD1-92547404BEF1}" destId="{693AC66B-D835-4C1E-90FC-7A2F80C78CED}" srcOrd="0" destOrd="2" presId="urn:microsoft.com/office/officeart/2005/8/layout/vList4"/>
    <dgm:cxn modelId="{B01C7CEC-88A6-4DBC-9EB2-CCB037C3D5AA}" type="presOf" srcId="{0FA78BF9-AF8C-43CA-9701-4180C2C94E8A}" destId="{D22D2D3D-2696-4974-BCF6-1089B53131F0}" srcOrd="1" destOrd="3" presId="urn:microsoft.com/office/officeart/2005/8/layout/vList4"/>
    <dgm:cxn modelId="{8C6F96F7-7C22-4D38-B05C-34BF3C53C40A}" type="presOf" srcId="{F383E92E-7049-408B-9D6D-880C5A6426F1}" destId="{E1BF737B-4CF4-4F7A-A78D-E14F15364A35}" srcOrd="0" destOrd="2" presId="urn:microsoft.com/office/officeart/2005/8/layout/vList4"/>
    <dgm:cxn modelId="{8ECBE49D-405C-4A85-8A35-1328186BE460}" type="presOf" srcId="{45BD833E-BB82-4373-B2E6-90A7C70F8E24}" destId="{E1BF737B-4CF4-4F7A-A78D-E14F15364A35}" srcOrd="0" destOrd="1" presId="urn:microsoft.com/office/officeart/2005/8/layout/vList4"/>
    <dgm:cxn modelId="{08905B5E-8F92-4215-9FE3-F5468BAC98BE}" type="presParOf" srcId="{1CAE96E0-D649-4ADA-A6F5-E9BF663C584B}" destId="{87FDED16-5CA7-425F-A7EF-47DBFD2B48DC}" srcOrd="0" destOrd="0" presId="urn:microsoft.com/office/officeart/2005/8/layout/vList4"/>
    <dgm:cxn modelId="{F945EB61-48BB-4105-8AF7-289C15BF1899}" type="presParOf" srcId="{87FDED16-5CA7-425F-A7EF-47DBFD2B48DC}" destId="{693AC66B-D835-4C1E-90FC-7A2F80C78CED}" srcOrd="0" destOrd="0" presId="urn:microsoft.com/office/officeart/2005/8/layout/vList4"/>
    <dgm:cxn modelId="{6D20D3E2-17AE-4EAA-8A09-1EA6084DEE43}" type="presParOf" srcId="{87FDED16-5CA7-425F-A7EF-47DBFD2B48DC}" destId="{C3BC3C30-C141-4047-ACF3-F5D54B7EA732}" srcOrd="1" destOrd="0" presId="urn:microsoft.com/office/officeart/2005/8/layout/vList4"/>
    <dgm:cxn modelId="{E5A5E015-56F2-48C4-BB3B-0969D6EEEFD7}" type="presParOf" srcId="{87FDED16-5CA7-425F-A7EF-47DBFD2B48DC}" destId="{FE1FE348-EFF8-4F8E-B99E-200ED22A9D6C}" srcOrd="2" destOrd="0" presId="urn:microsoft.com/office/officeart/2005/8/layout/vList4"/>
    <dgm:cxn modelId="{A646B9F2-B2CB-4757-8D60-A6BD650FE88D}" type="presParOf" srcId="{1CAE96E0-D649-4ADA-A6F5-E9BF663C584B}" destId="{DD762ACF-4807-44D5-AE90-F552ABB2C661}" srcOrd="1" destOrd="0" presId="urn:microsoft.com/office/officeart/2005/8/layout/vList4"/>
    <dgm:cxn modelId="{CD0AF856-D440-4DEF-A3FE-751D3FE86ADA}" type="presParOf" srcId="{1CAE96E0-D649-4ADA-A6F5-E9BF663C584B}" destId="{A8BA88E8-58F3-4427-9586-4C0DCF255C03}" srcOrd="2" destOrd="0" presId="urn:microsoft.com/office/officeart/2005/8/layout/vList4"/>
    <dgm:cxn modelId="{83C5B29C-0023-4703-819C-9C1E7D563599}" type="presParOf" srcId="{A8BA88E8-58F3-4427-9586-4C0DCF255C03}" destId="{E1BF737B-4CF4-4F7A-A78D-E14F15364A35}" srcOrd="0" destOrd="0" presId="urn:microsoft.com/office/officeart/2005/8/layout/vList4"/>
    <dgm:cxn modelId="{D563C2B9-C3B5-4B1D-AA64-0DC41A09AAAE}" type="presParOf" srcId="{A8BA88E8-58F3-4427-9586-4C0DCF255C03}" destId="{A3A1CCA7-543D-42CE-988B-60814707F8AD}" srcOrd="1" destOrd="0" presId="urn:microsoft.com/office/officeart/2005/8/layout/vList4"/>
    <dgm:cxn modelId="{992F1F82-AEEB-46A8-A640-D19F57EB7EAA}" type="presParOf" srcId="{A8BA88E8-58F3-4427-9586-4C0DCF255C03}" destId="{D22D2D3D-2696-4974-BCF6-1089B53131F0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4C8EAD-2CA3-4037-9627-591AFB61AE17}" type="doc">
      <dgm:prSet loTypeId="urn:microsoft.com/office/officeart/2005/8/layout/pyramid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0A8FC15B-0753-4C0A-9669-02B837124C5F}">
      <dgm:prSet phldrT="[Текст]"/>
      <dgm:spPr>
        <a:effectLst>
          <a:glow rad="139700">
            <a:schemeClr val="accent3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  <a:softEdge rad="63500"/>
        </a:effectLst>
      </dgm:spPr>
      <dgm:t>
        <a:bodyPr/>
        <a:lstStyle/>
        <a:p>
          <a:r>
            <a:rPr lang="uk-UA" dirty="0" smtClean="0"/>
            <a:t>Розвиток емоційної чутливості до прекрасного</a:t>
          </a:r>
          <a:endParaRPr lang="ru-RU" dirty="0"/>
        </a:p>
      </dgm:t>
    </dgm:pt>
    <dgm:pt modelId="{C688061E-A6D5-4911-A5C2-C59FBB774A1C}" type="parTrans" cxnId="{04E3CC67-A1E3-4EC3-B588-B08B76EB4873}">
      <dgm:prSet/>
      <dgm:spPr/>
      <dgm:t>
        <a:bodyPr/>
        <a:lstStyle/>
        <a:p>
          <a:endParaRPr lang="ru-RU"/>
        </a:p>
      </dgm:t>
    </dgm:pt>
    <dgm:pt modelId="{B448CE2A-D9E1-4D28-8625-C34D00F8DDF7}" type="sibTrans" cxnId="{04E3CC67-A1E3-4EC3-B588-B08B76EB4873}">
      <dgm:prSet/>
      <dgm:spPr/>
      <dgm:t>
        <a:bodyPr/>
        <a:lstStyle/>
        <a:p>
          <a:endParaRPr lang="ru-RU"/>
        </a:p>
      </dgm:t>
    </dgm:pt>
    <dgm:pt modelId="{4E5D467A-497D-4248-B585-E5509EC8B8F1}">
      <dgm:prSet phldrT="[Текст]"/>
      <dgm:spPr>
        <a:effectLst>
          <a:glow rad="139700">
            <a:schemeClr val="accent3">
              <a:satMod val="175000"/>
              <a:alpha val="40000"/>
            </a:schemeClr>
          </a:glow>
          <a:softEdge rad="63500"/>
        </a:effectLst>
      </dgm:spPr>
      <dgm:t>
        <a:bodyPr/>
        <a:lstStyle/>
        <a:p>
          <a:r>
            <a:rPr lang="uk-UA" dirty="0" smtClean="0"/>
            <a:t>Негативне ставлення до потворного</a:t>
          </a:r>
          <a:endParaRPr lang="ru-RU" dirty="0"/>
        </a:p>
      </dgm:t>
    </dgm:pt>
    <dgm:pt modelId="{648B911D-8916-4116-B7E8-03FEB574D428}" type="parTrans" cxnId="{F78E25FD-342F-4207-AC99-2EA675F2F375}">
      <dgm:prSet/>
      <dgm:spPr/>
      <dgm:t>
        <a:bodyPr/>
        <a:lstStyle/>
        <a:p>
          <a:endParaRPr lang="ru-RU"/>
        </a:p>
      </dgm:t>
    </dgm:pt>
    <dgm:pt modelId="{767BCEF6-96C6-4BFA-AEB2-CB44BC66D5E0}" type="sibTrans" cxnId="{F78E25FD-342F-4207-AC99-2EA675F2F375}">
      <dgm:prSet/>
      <dgm:spPr/>
      <dgm:t>
        <a:bodyPr/>
        <a:lstStyle/>
        <a:p>
          <a:endParaRPr lang="ru-RU"/>
        </a:p>
      </dgm:t>
    </dgm:pt>
    <dgm:pt modelId="{98D50D64-18A5-4D56-9AEF-ECC854EE19F9}" type="pres">
      <dgm:prSet presAssocID="{F14C8EAD-2CA3-4037-9627-591AFB61AE1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683144F-72E0-421C-86B0-9BBAA7D2C8F5}" type="pres">
      <dgm:prSet presAssocID="{F14C8EAD-2CA3-4037-9627-591AFB61AE17}" presName="pyramid" presStyleLbl="node1" presStyleIdx="0" presStyleCnt="1" custLinFactNeighborX="36665" custLinFactNeighborY="-632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perspectiveContrastingLeftFacing"/>
          <a:lightRig rig="threePt" dir="t">
            <a:rot lat="0" lon="0" rev="1200000"/>
          </a:lightRig>
        </a:scene3d>
        <a:sp3d>
          <a:bevelT w="63500" h="25400" prst="coolSlant"/>
        </a:sp3d>
      </dgm:spPr>
      <dgm:t>
        <a:bodyPr/>
        <a:lstStyle/>
        <a:p>
          <a:endParaRPr lang="ru-RU"/>
        </a:p>
      </dgm:t>
    </dgm:pt>
    <dgm:pt modelId="{9DFF06DC-038F-4D48-B54E-DDC54C147CAE}" type="pres">
      <dgm:prSet presAssocID="{F14C8EAD-2CA3-4037-9627-591AFB61AE17}" presName="theList" presStyleCnt="0"/>
      <dgm:spPr/>
    </dgm:pt>
    <dgm:pt modelId="{8739651C-90F6-4435-AD70-1BA612380883}" type="pres">
      <dgm:prSet presAssocID="{0A8FC15B-0753-4C0A-9669-02B837124C5F}" presName="aNode" presStyleLbl="fgAcc1" presStyleIdx="0" presStyleCnt="2" custLinFactY="-4115" custLinFactNeighborX="-2537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2BF27-BC4D-4A07-9013-FFC13857F1E7}" type="pres">
      <dgm:prSet presAssocID="{0A8FC15B-0753-4C0A-9669-02B837124C5F}" presName="aSpace" presStyleCnt="0"/>
      <dgm:spPr/>
    </dgm:pt>
    <dgm:pt modelId="{F5046DAC-D288-4FC3-B70A-5F17974AF69F}" type="pres">
      <dgm:prSet presAssocID="{4E5D467A-497D-4248-B585-E5509EC8B8F1}" presName="aNode" presStyleLbl="fgAcc1" presStyleIdx="1" presStyleCnt="2" custLinFactNeighborX="1339" custLinFactNeighborY="-38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698D8-142D-4079-BBE0-9179EA243AA3}" type="pres">
      <dgm:prSet presAssocID="{4E5D467A-497D-4248-B585-E5509EC8B8F1}" presName="aSpace" presStyleCnt="0"/>
      <dgm:spPr/>
    </dgm:pt>
  </dgm:ptLst>
  <dgm:cxnLst>
    <dgm:cxn modelId="{910E1130-48EB-4727-A8A1-B03A015AB5FB}" type="presOf" srcId="{0A8FC15B-0753-4C0A-9669-02B837124C5F}" destId="{8739651C-90F6-4435-AD70-1BA612380883}" srcOrd="0" destOrd="0" presId="urn:microsoft.com/office/officeart/2005/8/layout/pyramid2"/>
    <dgm:cxn modelId="{1EB8F759-7426-46A2-A3F7-1EB08E5F49AE}" type="presOf" srcId="{F14C8EAD-2CA3-4037-9627-591AFB61AE17}" destId="{98D50D64-18A5-4D56-9AEF-ECC854EE19F9}" srcOrd="0" destOrd="0" presId="urn:microsoft.com/office/officeart/2005/8/layout/pyramid2"/>
    <dgm:cxn modelId="{F78E25FD-342F-4207-AC99-2EA675F2F375}" srcId="{F14C8EAD-2CA3-4037-9627-591AFB61AE17}" destId="{4E5D467A-497D-4248-B585-E5509EC8B8F1}" srcOrd="1" destOrd="0" parTransId="{648B911D-8916-4116-B7E8-03FEB574D428}" sibTransId="{767BCEF6-96C6-4BFA-AEB2-CB44BC66D5E0}"/>
    <dgm:cxn modelId="{04E3CC67-A1E3-4EC3-B588-B08B76EB4873}" srcId="{F14C8EAD-2CA3-4037-9627-591AFB61AE17}" destId="{0A8FC15B-0753-4C0A-9669-02B837124C5F}" srcOrd="0" destOrd="0" parTransId="{C688061E-A6D5-4911-A5C2-C59FBB774A1C}" sibTransId="{B448CE2A-D9E1-4D28-8625-C34D00F8DDF7}"/>
    <dgm:cxn modelId="{AD791DC7-1EE3-4D3D-8DF5-4F9B791EC3D3}" type="presOf" srcId="{4E5D467A-497D-4248-B585-E5509EC8B8F1}" destId="{F5046DAC-D288-4FC3-B70A-5F17974AF69F}" srcOrd="0" destOrd="0" presId="urn:microsoft.com/office/officeart/2005/8/layout/pyramid2"/>
    <dgm:cxn modelId="{2777AA93-B5D9-422F-BFA8-B55BB2D72FEF}" type="presParOf" srcId="{98D50D64-18A5-4D56-9AEF-ECC854EE19F9}" destId="{B683144F-72E0-421C-86B0-9BBAA7D2C8F5}" srcOrd="0" destOrd="0" presId="urn:microsoft.com/office/officeart/2005/8/layout/pyramid2"/>
    <dgm:cxn modelId="{53295FA8-A5AE-4898-9725-3B6314AC7856}" type="presParOf" srcId="{98D50D64-18A5-4D56-9AEF-ECC854EE19F9}" destId="{9DFF06DC-038F-4D48-B54E-DDC54C147CAE}" srcOrd="1" destOrd="0" presId="urn:microsoft.com/office/officeart/2005/8/layout/pyramid2"/>
    <dgm:cxn modelId="{8B5A8F96-EDA4-4DF8-BA88-040DA55F62D6}" type="presParOf" srcId="{9DFF06DC-038F-4D48-B54E-DDC54C147CAE}" destId="{8739651C-90F6-4435-AD70-1BA612380883}" srcOrd="0" destOrd="0" presId="urn:microsoft.com/office/officeart/2005/8/layout/pyramid2"/>
    <dgm:cxn modelId="{AC61F98E-883C-4126-8FF9-B6BB0664F587}" type="presParOf" srcId="{9DFF06DC-038F-4D48-B54E-DDC54C147CAE}" destId="{CB02BF27-BC4D-4A07-9013-FFC13857F1E7}" srcOrd="1" destOrd="0" presId="urn:microsoft.com/office/officeart/2005/8/layout/pyramid2"/>
    <dgm:cxn modelId="{C1E4A8D7-B7B2-468E-8ED9-E7F9D0795793}" type="presParOf" srcId="{9DFF06DC-038F-4D48-B54E-DDC54C147CAE}" destId="{F5046DAC-D288-4FC3-B70A-5F17974AF69F}" srcOrd="2" destOrd="0" presId="urn:microsoft.com/office/officeart/2005/8/layout/pyramid2"/>
    <dgm:cxn modelId="{2C8FE23A-D23D-4C8D-B077-68A1DA389429}" type="presParOf" srcId="{9DFF06DC-038F-4D48-B54E-DDC54C147CAE}" destId="{C9A698D8-142D-4079-BBE0-9179EA243AA3}" srcOrd="3" destOrd="0" presId="urn:microsoft.com/office/officeart/2005/8/layout/pyramid2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378870-2E28-4A90-A1FE-69EC728F2229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E50147-2263-4F85-885E-4BA7F1D7A924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F0000"/>
              </a:solidFill>
            </a:rPr>
            <a:t>Здатність сприймати</a:t>
          </a:r>
          <a:endParaRPr lang="ru-RU" sz="2400" dirty="0">
            <a:solidFill>
              <a:srgbClr val="FF0000"/>
            </a:solidFill>
          </a:endParaRPr>
        </a:p>
      </dgm:t>
    </dgm:pt>
    <dgm:pt modelId="{0DD040F3-6804-4DAA-BBDC-848DB0787169}" type="parTrans" cxnId="{FBFCF19C-EB16-4598-B5FF-82458FE054DA}">
      <dgm:prSet/>
      <dgm:spPr/>
      <dgm:t>
        <a:bodyPr/>
        <a:lstStyle/>
        <a:p>
          <a:endParaRPr lang="ru-RU"/>
        </a:p>
      </dgm:t>
    </dgm:pt>
    <dgm:pt modelId="{DD7B8470-50A5-48E0-B0CD-253F67D5646B}" type="sibTrans" cxnId="{FBFCF19C-EB16-4598-B5FF-82458FE054DA}">
      <dgm:prSet/>
      <dgm:spPr/>
      <dgm:t>
        <a:bodyPr/>
        <a:lstStyle/>
        <a:p>
          <a:endParaRPr lang="ru-RU"/>
        </a:p>
      </dgm:t>
    </dgm:pt>
    <dgm:pt modelId="{7537080E-8FAE-47ED-BC7E-FE659EBF59EA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F0000"/>
              </a:solidFill>
            </a:rPr>
            <a:t>Відчувати</a:t>
          </a:r>
          <a:endParaRPr lang="ru-RU" sz="2400" dirty="0">
            <a:solidFill>
              <a:srgbClr val="FF0000"/>
            </a:solidFill>
          </a:endParaRPr>
        </a:p>
      </dgm:t>
    </dgm:pt>
    <dgm:pt modelId="{EB3A75AD-11F4-499C-AE4C-D3820AF2C30A}" type="parTrans" cxnId="{64E31FCE-D526-4251-9E0E-F1A6CE9DB02B}">
      <dgm:prSet/>
      <dgm:spPr/>
      <dgm:t>
        <a:bodyPr/>
        <a:lstStyle/>
        <a:p>
          <a:endParaRPr lang="ru-RU"/>
        </a:p>
      </dgm:t>
    </dgm:pt>
    <dgm:pt modelId="{FA7D9400-3333-4019-944C-8D8AC9779940}" type="sibTrans" cxnId="{64E31FCE-D526-4251-9E0E-F1A6CE9DB02B}">
      <dgm:prSet/>
      <dgm:spPr/>
      <dgm:t>
        <a:bodyPr/>
        <a:lstStyle/>
        <a:p>
          <a:endParaRPr lang="ru-RU"/>
        </a:p>
      </dgm:t>
    </dgm:pt>
    <dgm:pt modelId="{6D5449A0-2F68-440D-BE5A-B5A863431D27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Виховання прагнення самому брати участь в перетворенні оточуючого світу за  законами краси</a:t>
          </a:r>
          <a:endParaRPr lang="ru-RU" dirty="0">
            <a:solidFill>
              <a:srgbClr val="FF0000"/>
            </a:solidFill>
          </a:endParaRPr>
        </a:p>
      </dgm:t>
    </dgm:pt>
    <dgm:pt modelId="{35B41BFC-554F-4FE6-A1EE-B0C769CA4CFC}" type="parTrans" cxnId="{54831CD8-0D2F-4437-AF9E-2D8EA32DF782}">
      <dgm:prSet/>
      <dgm:spPr/>
      <dgm:t>
        <a:bodyPr/>
        <a:lstStyle/>
        <a:p>
          <a:endParaRPr lang="ru-RU"/>
        </a:p>
      </dgm:t>
    </dgm:pt>
    <dgm:pt modelId="{FADF0E15-0E84-41C3-B87C-681B6AB8DC8E}" type="sibTrans" cxnId="{54831CD8-0D2F-4437-AF9E-2D8EA32DF782}">
      <dgm:prSet/>
      <dgm:spPr/>
      <dgm:t>
        <a:bodyPr/>
        <a:lstStyle/>
        <a:p>
          <a:endParaRPr lang="ru-RU"/>
        </a:p>
      </dgm:t>
    </dgm:pt>
    <dgm:pt modelId="{5E6FA883-4F41-4A15-A35F-CE48AF458A1D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FF0000"/>
              </a:solidFill>
            </a:rPr>
            <a:t>Розуміти прекрасне в житті і в мистецтві</a:t>
          </a:r>
          <a:endParaRPr lang="ru-RU" sz="2000" dirty="0">
            <a:solidFill>
              <a:srgbClr val="FF0000"/>
            </a:solidFill>
          </a:endParaRPr>
        </a:p>
      </dgm:t>
    </dgm:pt>
    <dgm:pt modelId="{B2DF6575-2403-474D-BDA6-C5BE1926DDCC}" type="parTrans" cxnId="{41922BED-5FBE-4317-9651-DE60227D283A}">
      <dgm:prSet/>
      <dgm:spPr/>
      <dgm:t>
        <a:bodyPr/>
        <a:lstStyle/>
        <a:p>
          <a:endParaRPr lang="ru-RU"/>
        </a:p>
      </dgm:t>
    </dgm:pt>
    <dgm:pt modelId="{1BAC2E32-16C1-4247-B083-49784B4DEDAF}" type="sibTrans" cxnId="{41922BED-5FBE-4317-9651-DE60227D283A}">
      <dgm:prSet/>
      <dgm:spPr/>
      <dgm:t>
        <a:bodyPr/>
        <a:lstStyle/>
        <a:p>
          <a:endParaRPr lang="ru-RU"/>
        </a:p>
      </dgm:t>
    </dgm:pt>
    <dgm:pt modelId="{C7471D67-F350-4DC7-81A3-816AB8A906D9}" type="pres">
      <dgm:prSet presAssocID="{A8378870-2E28-4A90-A1FE-69EC728F222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0722B5-870D-4876-A98B-32D55D9CB14B}" type="pres">
      <dgm:prSet presAssocID="{A8378870-2E28-4A90-A1FE-69EC728F2229}" presName="axisShape" presStyleLbl="bgShp" presStyleIdx="0" presStyleCnt="1" custScaleX="138391" custLinFactNeighborX="464" custLinFactNeighborY="-2167"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545926ED-BB49-4260-AC67-33203018B6EC}" type="pres">
      <dgm:prSet presAssocID="{A8378870-2E28-4A90-A1FE-69EC728F2229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4F629-5016-45C0-ADE0-B1881A2111FE}" type="pres">
      <dgm:prSet presAssocID="{A8378870-2E28-4A90-A1FE-69EC728F2229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D56F3-E8A6-4C32-8AC6-283A0F70C0D4}" type="pres">
      <dgm:prSet presAssocID="{A8378870-2E28-4A90-A1FE-69EC728F222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086B4-F6D8-4197-8501-7E5C481AC927}" type="pres">
      <dgm:prSet presAssocID="{A8378870-2E28-4A90-A1FE-69EC728F222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4A77D7-A336-438A-BC17-15E5811E9699}" type="presOf" srcId="{5E6FA883-4F41-4A15-A35F-CE48AF458A1D}" destId="{4DE086B4-F6D8-4197-8501-7E5C481AC927}" srcOrd="0" destOrd="0" presId="urn:microsoft.com/office/officeart/2005/8/layout/matrix2"/>
    <dgm:cxn modelId="{B5917A2E-DA03-4863-B427-09F87703A403}" type="presOf" srcId="{57E50147-2263-4F85-885E-4BA7F1D7A924}" destId="{545926ED-BB49-4260-AC67-33203018B6EC}" srcOrd="0" destOrd="0" presId="urn:microsoft.com/office/officeart/2005/8/layout/matrix2"/>
    <dgm:cxn modelId="{64E31FCE-D526-4251-9E0E-F1A6CE9DB02B}" srcId="{A8378870-2E28-4A90-A1FE-69EC728F2229}" destId="{7537080E-8FAE-47ED-BC7E-FE659EBF59EA}" srcOrd="1" destOrd="0" parTransId="{EB3A75AD-11F4-499C-AE4C-D3820AF2C30A}" sibTransId="{FA7D9400-3333-4019-944C-8D8AC9779940}"/>
    <dgm:cxn modelId="{41922BED-5FBE-4317-9651-DE60227D283A}" srcId="{A8378870-2E28-4A90-A1FE-69EC728F2229}" destId="{5E6FA883-4F41-4A15-A35F-CE48AF458A1D}" srcOrd="3" destOrd="0" parTransId="{B2DF6575-2403-474D-BDA6-C5BE1926DDCC}" sibTransId="{1BAC2E32-16C1-4247-B083-49784B4DEDAF}"/>
    <dgm:cxn modelId="{D01DA7E7-BD6D-4BB3-B52B-076CB39EA1E4}" type="presOf" srcId="{A8378870-2E28-4A90-A1FE-69EC728F2229}" destId="{C7471D67-F350-4DC7-81A3-816AB8A906D9}" srcOrd="0" destOrd="0" presId="urn:microsoft.com/office/officeart/2005/8/layout/matrix2"/>
    <dgm:cxn modelId="{FBFCF19C-EB16-4598-B5FF-82458FE054DA}" srcId="{A8378870-2E28-4A90-A1FE-69EC728F2229}" destId="{57E50147-2263-4F85-885E-4BA7F1D7A924}" srcOrd="0" destOrd="0" parTransId="{0DD040F3-6804-4DAA-BBDC-848DB0787169}" sibTransId="{DD7B8470-50A5-48E0-B0CD-253F67D5646B}"/>
    <dgm:cxn modelId="{54831CD8-0D2F-4437-AF9E-2D8EA32DF782}" srcId="{A8378870-2E28-4A90-A1FE-69EC728F2229}" destId="{6D5449A0-2F68-440D-BE5A-B5A863431D27}" srcOrd="2" destOrd="0" parTransId="{35B41BFC-554F-4FE6-A1EE-B0C769CA4CFC}" sibTransId="{FADF0E15-0E84-41C3-B87C-681B6AB8DC8E}"/>
    <dgm:cxn modelId="{3209CCE8-DC15-4F9B-92FE-8B53F34EC819}" type="presOf" srcId="{6D5449A0-2F68-440D-BE5A-B5A863431D27}" destId="{91DD56F3-E8A6-4C32-8AC6-283A0F70C0D4}" srcOrd="0" destOrd="0" presId="urn:microsoft.com/office/officeart/2005/8/layout/matrix2"/>
    <dgm:cxn modelId="{685FBCBC-3A5C-4DE0-A0A0-ED61541E0A82}" type="presOf" srcId="{7537080E-8FAE-47ED-BC7E-FE659EBF59EA}" destId="{C4C4F629-5016-45C0-ADE0-B1881A2111FE}" srcOrd="0" destOrd="0" presId="urn:microsoft.com/office/officeart/2005/8/layout/matrix2"/>
    <dgm:cxn modelId="{1899CFFE-96DD-4681-AF04-8F9A4D3B808E}" type="presParOf" srcId="{C7471D67-F350-4DC7-81A3-816AB8A906D9}" destId="{FE0722B5-870D-4876-A98B-32D55D9CB14B}" srcOrd="0" destOrd="0" presId="urn:microsoft.com/office/officeart/2005/8/layout/matrix2"/>
    <dgm:cxn modelId="{DF1AE227-D4CC-4FD9-9ED7-32E76A3AAC7A}" type="presParOf" srcId="{C7471D67-F350-4DC7-81A3-816AB8A906D9}" destId="{545926ED-BB49-4260-AC67-33203018B6EC}" srcOrd="1" destOrd="0" presId="urn:microsoft.com/office/officeart/2005/8/layout/matrix2"/>
    <dgm:cxn modelId="{2F955A59-7E89-42CD-8CBA-1B0702831010}" type="presParOf" srcId="{C7471D67-F350-4DC7-81A3-816AB8A906D9}" destId="{C4C4F629-5016-45C0-ADE0-B1881A2111FE}" srcOrd="2" destOrd="0" presId="urn:microsoft.com/office/officeart/2005/8/layout/matrix2"/>
    <dgm:cxn modelId="{B81F9641-A58B-454C-BC57-55CF998F1E96}" type="presParOf" srcId="{C7471D67-F350-4DC7-81A3-816AB8A906D9}" destId="{91DD56F3-E8A6-4C32-8AC6-283A0F70C0D4}" srcOrd="3" destOrd="0" presId="urn:microsoft.com/office/officeart/2005/8/layout/matrix2"/>
    <dgm:cxn modelId="{BD2808FA-F71D-4B22-8E2E-D0B1354E2C45}" type="presParOf" srcId="{C7471D67-F350-4DC7-81A3-816AB8A906D9}" destId="{4DE086B4-F6D8-4197-8501-7E5C481AC927}" srcOrd="4" destOrd="0" presId="urn:microsoft.com/office/officeart/2005/8/layout/matrix2"/>
  </dgm:cxnLst>
  <dgm:bg>
    <a:noFill/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5B1C8F-1070-4B5E-8469-E0DD30B8A32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B93C75-3A32-4DA8-A7B6-3F0C947B1FA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FFFF"/>
        </a:solidFill>
      </dgm:spPr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НЕ ТІЛЬКИ ОТРИМУЄ ІНФОРМАЦІЮ:</a:t>
          </a:r>
          <a:endParaRPr lang="ru-RU" sz="2000" b="1" dirty="0">
            <a:solidFill>
              <a:srgbClr val="002060"/>
            </a:solidFill>
          </a:endParaRPr>
        </a:p>
      </dgm:t>
    </dgm:pt>
    <dgm:pt modelId="{990B05D0-076A-45E4-ADD3-E0DD15F9EB72}" type="parTrans" cxnId="{96FE8AE3-621B-4875-9EB9-0EFC79230B48}">
      <dgm:prSet/>
      <dgm:spPr/>
      <dgm:t>
        <a:bodyPr/>
        <a:lstStyle/>
        <a:p>
          <a:endParaRPr lang="ru-RU"/>
        </a:p>
      </dgm:t>
    </dgm:pt>
    <dgm:pt modelId="{8E9DCFA9-C1B4-4BAB-A5AB-EA9F1B843F61}" type="sibTrans" cxnId="{96FE8AE3-621B-4875-9EB9-0EFC79230B48}">
      <dgm:prSet/>
      <dgm:spPr/>
      <dgm:t>
        <a:bodyPr/>
        <a:lstStyle/>
        <a:p>
          <a:endParaRPr lang="ru-RU"/>
        </a:p>
      </dgm:t>
    </dgm:pt>
    <dgm:pt modelId="{11D57FD9-5F1B-4C6C-9178-61C310F54280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uk-UA" dirty="0" smtClean="0"/>
            <a:t>про оточуючий світ</a:t>
          </a:r>
          <a:endParaRPr lang="ru-RU" dirty="0"/>
        </a:p>
      </dgm:t>
    </dgm:pt>
    <dgm:pt modelId="{3495C034-02C4-4DB5-A119-A43F658093A1}" type="parTrans" cxnId="{04EEBC77-4C7B-42E4-A690-A594EF13B60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AD66552-1C16-423E-B9D6-F307846A3D3C}" type="sibTrans" cxnId="{04EEBC77-4C7B-42E4-A690-A594EF13B602}">
      <dgm:prSet/>
      <dgm:spPr/>
      <dgm:t>
        <a:bodyPr/>
        <a:lstStyle/>
        <a:p>
          <a:endParaRPr lang="ru-RU"/>
        </a:p>
      </dgm:t>
    </dgm:pt>
    <dgm:pt modelId="{5DEDFBFB-05B9-40DF-A6DE-AED289861271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uk-UA" dirty="0" smtClean="0"/>
            <a:t>про закони суспільства</a:t>
          </a:r>
          <a:endParaRPr lang="ru-RU" dirty="0"/>
        </a:p>
      </dgm:t>
    </dgm:pt>
    <dgm:pt modelId="{44C8E70A-61A7-4187-B256-55AEE5E39DE0}" type="parTrans" cxnId="{E11400DC-DD6C-4A0D-B734-8AD8672ADE8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78E08A6-3F1B-46CB-9862-72296DE7481B}" type="sibTrans" cxnId="{E11400DC-DD6C-4A0D-B734-8AD8672ADE8B}">
      <dgm:prSet/>
      <dgm:spPr/>
      <dgm:t>
        <a:bodyPr/>
        <a:lstStyle/>
        <a:p>
          <a:endParaRPr lang="ru-RU"/>
        </a:p>
      </dgm:t>
    </dgm:pt>
    <dgm:pt modelId="{A7E201CA-0DB0-4E89-88BF-577904E7F5F1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ВЧИТЬСЯ:</a:t>
          </a:r>
          <a:endParaRPr lang="ru-RU" b="1" dirty="0">
            <a:solidFill>
              <a:srgbClr val="002060"/>
            </a:solidFill>
          </a:endParaRPr>
        </a:p>
      </dgm:t>
    </dgm:pt>
    <dgm:pt modelId="{CF863A92-E62E-4701-8AEB-54BA40EC3E01}" type="parTrans" cxnId="{BE3D82BC-0B77-40B0-95B8-3FDD826DFE9E}">
      <dgm:prSet/>
      <dgm:spPr/>
      <dgm:t>
        <a:bodyPr/>
        <a:lstStyle/>
        <a:p>
          <a:endParaRPr lang="ru-RU"/>
        </a:p>
      </dgm:t>
    </dgm:pt>
    <dgm:pt modelId="{39DD04F9-2FA3-4196-89AB-2BF0DB10C222}" type="sibTrans" cxnId="{BE3D82BC-0B77-40B0-95B8-3FDD826DFE9E}">
      <dgm:prSet/>
      <dgm:spPr/>
      <dgm:t>
        <a:bodyPr/>
        <a:lstStyle/>
        <a:p>
          <a:endParaRPr lang="ru-RU"/>
        </a:p>
      </dgm:t>
    </dgm:pt>
    <dgm:pt modelId="{C783EB4D-449E-4D8E-8C8F-B6B5E921CC20}">
      <dgm:prSet phldrT="[Текст]"/>
      <dgm:spPr>
        <a:solidFill>
          <a:srgbClr val="FFCCCC">
            <a:alpha val="89804"/>
          </a:srgbClr>
        </a:solidFill>
      </dgm:spPr>
      <dgm:t>
        <a:bodyPr/>
        <a:lstStyle/>
        <a:p>
          <a:r>
            <a:rPr lang="uk-UA" dirty="0" smtClean="0"/>
            <a:t>жити в цьому світі</a:t>
          </a:r>
          <a:endParaRPr lang="ru-RU" dirty="0"/>
        </a:p>
      </dgm:t>
    </dgm:pt>
    <dgm:pt modelId="{0977A37E-D7F1-48B4-B200-B8DAD28F8782}" type="parTrans" cxnId="{9504DBCD-9B02-49E4-B5BE-6DCD39BC66D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49F81F8-6E79-4B05-8BB2-2634BEAC6FBF}" type="sibTrans" cxnId="{9504DBCD-9B02-49E4-B5BE-6DCD39BC66D5}">
      <dgm:prSet/>
      <dgm:spPr/>
      <dgm:t>
        <a:bodyPr/>
        <a:lstStyle/>
        <a:p>
          <a:endParaRPr lang="ru-RU"/>
        </a:p>
      </dgm:t>
    </dgm:pt>
    <dgm:pt modelId="{322716B2-8A21-45EF-BD47-FB8DA82C185E}">
      <dgm:prSet phldrT="[Текст]"/>
      <dgm:spPr>
        <a:solidFill>
          <a:srgbClr val="66FFCC">
            <a:alpha val="89804"/>
          </a:srgbClr>
        </a:solidFill>
      </dgm:spPr>
      <dgm:t>
        <a:bodyPr/>
        <a:lstStyle/>
        <a:p>
          <a:r>
            <a:rPr lang="uk-UA" dirty="0" smtClean="0"/>
            <a:t>будувати  свої відносини</a:t>
          </a:r>
          <a:endParaRPr lang="ru-RU" dirty="0"/>
        </a:p>
      </dgm:t>
    </dgm:pt>
    <dgm:pt modelId="{6B68DF88-56B2-479B-B1AE-C4194A01226D}" type="parTrans" cxnId="{E526D7AD-CE46-454C-8C75-FE9739F7A21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964671A-9CBC-4394-AAD9-404537CBB512}" type="sibTrans" cxnId="{E526D7AD-CE46-454C-8C75-FE9739F7A21F}">
      <dgm:prSet/>
      <dgm:spPr/>
      <dgm:t>
        <a:bodyPr/>
        <a:lstStyle/>
        <a:p>
          <a:endParaRPr lang="ru-RU"/>
        </a:p>
      </dgm:t>
    </dgm:pt>
    <dgm:pt modelId="{11DD63D5-40FC-461A-BE48-2CFEC4565628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dirty="0" smtClean="0"/>
            <a:t>про красу людський відносин</a:t>
          </a:r>
          <a:endParaRPr lang="ru-RU" dirty="0"/>
        </a:p>
      </dgm:t>
    </dgm:pt>
    <dgm:pt modelId="{C7F46EE9-2442-48D4-AA04-37E2357A8389}" type="parTrans" cxnId="{525EFE71-9F07-489A-B40C-16B0ECEABCC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37B54F2-1B37-4582-A6C2-6E3D7E63793E}" type="sibTrans" cxnId="{525EFE71-9F07-489A-B40C-16B0ECEABCCB}">
      <dgm:prSet/>
      <dgm:spPr/>
      <dgm:t>
        <a:bodyPr/>
        <a:lstStyle/>
        <a:p>
          <a:endParaRPr lang="ru-RU"/>
        </a:p>
      </dgm:t>
    </dgm:pt>
    <dgm:pt modelId="{CDC6B0C0-5D1C-4000-A2C4-55888B8524C3}" type="pres">
      <dgm:prSet presAssocID="{DE5B1C8F-1070-4B5E-8469-E0DD30B8A32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56254B-8540-4999-A8EE-82B32B97D57D}" type="pres">
      <dgm:prSet presAssocID="{55B93C75-3A32-4DA8-A7B6-3F0C947B1FA0}" presName="root" presStyleCnt="0"/>
      <dgm:spPr/>
    </dgm:pt>
    <dgm:pt modelId="{B28881BB-7A0A-4B06-BA14-63CF77C7BEDC}" type="pres">
      <dgm:prSet presAssocID="{55B93C75-3A32-4DA8-A7B6-3F0C947B1FA0}" presName="rootComposite" presStyleCnt="0"/>
      <dgm:spPr/>
    </dgm:pt>
    <dgm:pt modelId="{90B927E0-6CE7-4E6F-82C2-F731A30BD15F}" type="pres">
      <dgm:prSet presAssocID="{55B93C75-3A32-4DA8-A7B6-3F0C947B1FA0}" presName="rootText" presStyleLbl="node1" presStyleIdx="0" presStyleCnt="2" custLinFactNeighborX="-67529" custLinFactNeighborY="4379"/>
      <dgm:spPr/>
      <dgm:t>
        <a:bodyPr/>
        <a:lstStyle/>
        <a:p>
          <a:endParaRPr lang="ru-RU"/>
        </a:p>
      </dgm:t>
    </dgm:pt>
    <dgm:pt modelId="{71A2B48B-7D7E-4E8B-95B7-D8862A600C1E}" type="pres">
      <dgm:prSet presAssocID="{55B93C75-3A32-4DA8-A7B6-3F0C947B1FA0}" presName="rootConnector" presStyleLbl="node1" presStyleIdx="0" presStyleCnt="2"/>
      <dgm:spPr/>
      <dgm:t>
        <a:bodyPr/>
        <a:lstStyle/>
        <a:p>
          <a:endParaRPr lang="ru-RU"/>
        </a:p>
      </dgm:t>
    </dgm:pt>
    <dgm:pt modelId="{AFBD97F8-3231-4D1F-A1F0-C5B3E8CFCD51}" type="pres">
      <dgm:prSet presAssocID="{55B93C75-3A32-4DA8-A7B6-3F0C947B1FA0}" presName="childShape" presStyleCnt="0"/>
      <dgm:spPr/>
    </dgm:pt>
    <dgm:pt modelId="{7FD4EE36-0304-487C-AD85-D9D126FC2152}" type="pres">
      <dgm:prSet presAssocID="{3495C034-02C4-4DB5-A119-A43F658093A1}" presName="Name13" presStyleLbl="parChTrans1D2" presStyleIdx="0" presStyleCnt="5"/>
      <dgm:spPr/>
      <dgm:t>
        <a:bodyPr/>
        <a:lstStyle/>
        <a:p>
          <a:endParaRPr lang="ru-RU"/>
        </a:p>
      </dgm:t>
    </dgm:pt>
    <dgm:pt modelId="{E3D30B15-A940-4229-AFB9-8EA078116A49}" type="pres">
      <dgm:prSet presAssocID="{11D57FD9-5F1B-4C6C-9178-61C310F54280}" presName="childText" presStyleLbl="bgAcc1" presStyleIdx="0" presStyleCnt="5" custLinFactNeighborX="-57841" custLinFactNeighborY="-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20317-2115-47B4-9017-A55F89F558FE}" type="pres">
      <dgm:prSet presAssocID="{44C8E70A-61A7-4187-B256-55AEE5E39DE0}" presName="Name13" presStyleLbl="parChTrans1D2" presStyleIdx="1" presStyleCnt="5"/>
      <dgm:spPr/>
      <dgm:t>
        <a:bodyPr/>
        <a:lstStyle/>
        <a:p>
          <a:endParaRPr lang="ru-RU"/>
        </a:p>
      </dgm:t>
    </dgm:pt>
    <dgm:pt modelId="{FCA00380-FB92-4EF6-9EBB-5D488880EFFC}" type="pres">
      <dgm:prSet presAssocID="{5DEDFBFB-05B9-40DF-A6DE-AED289861271}" presName="childText" presStyleLbl="bgAcc1" presStyleIdx="1" presStyleCnt="5" custLinFactNeighborX="-57841" custLinFactNeighborY="9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AF402-4B60-4B28-89A2-88922A93F27F}" type="pres">
      <dgm:prSet presAssocID="{C7F46EE9-2442-48D4-AA04-37E2357A8389}" presName="Name13" presStyleLbl="parChTrans1D2" presStyleIdx="2" presStyleCnt="5"/>
      <dgm:spPr/>
      <dgm:t>
        <a:bodyPr/>
        <a:lstStyle/>
        <a:p>
          <a:endParaRPr lang="ru-RU"/>
        </a:p>
      </dgm:t>
    </dgm:pt>
    <dgm:pt modelId="{C051EAEB-D2C2-4E98-9B26-7A6F2984DCA9}" type="pres">
      <dgm:prSet presAssocID="{11DD63D5-40FC-461A-BE48-2CFEC4565628}" presName="childText" presStyleLbl="bgAcc1" presStyleIdx="2" presStyleCnt="5" custLinFactNeighborX="-62529" custLinFactNeighborY="4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A1E00-F0F9-45BB-A492-944796123AB5}" type="pres">
      <dgm:prSet presAssocID="{A7E201CA-0DB0-4E89-88BF-577904E7F5F1}" presName="root" presStyleCnt="0"/>
      <dgm:spPr/>
    </dgm:pt>
    <dgm:pt modelId="{F4E63D92-E367-4076-B511-C0862884A6C2}" type="pres">
      <dgm:prSet presAssocID="{A7E201CA-0DB0-4E89-88BF-577904E7F5F1}" presName="rootComposite" presStyleCnt="0"/>
      <dgm:spPr/>
    </dgm:pt>
    <dgm:pt modelId="{F7DFB248-3662-4FE7-B276-5CA8B96026DA}" type="pres">
      <dgm:prSet presAssocID="{A7E201CA-0DB0-4E89-88BF-577904E7F5F1}" presName="rootText" presStyleLbl="node1" presStyleIdx="1" presStyleCnt="2" custLinFactNeighborX="70014" custLinFactNeighborY="4379"/>
      <dgm:spPr/>
      <dgm:t>
        <a:bodyPr/>
        <a:lstStyle/>
        <a:p>
          <a:endParaRPr lang="ru-RU"/>
        </a:p>
      </dgm:t>
    </dgm:pt>
    <dgm:pt modelId="{F577698A-4BF0-4820-B311-336351AEA239}" type="pres">
      <dgm:prSet presAssocID="{A7E201CA-0DB0-4E89-88BF-577904E7F5F1}" presName="rootConnector" presStyleLbl="node1" presStyleIdx="1" presStyleCnt="2"/>
      <dgm:spPr/>
      <dgm:t>
        <a:bodyPr/>
        <a:lstStyle/>
        <a:p>
          <a:endParaRPr lang="ru-RU"/>
        </a:p>
      </dgm:t>
    </dgm:pt>
    <dgm:pt modelId="{0E99F7F0-56E6-4AA5-8BCF-8E601AEBE420}" type="pres">
      <dgm:prSet presAssocID="{A7E201CA-0DB0-4E89-88BF-577904E7F5F1}" presName="childShape" presStyleCnt="0"/>
      <dgm:spPr/>
    </dgm:pt>
    <dgm:pt modelId="{F5B6BFE9-C327-4DAB-AB25-5020DD1533F3}" type="pres">
      <dgm:prSet presAssocID="{0977A37E-D7F1-48B4-B200-B8DAD28F8782}" presName="Name13" presStyleLbl="parChTrans1D2" presStyleIdx="3" presStyleCnt="5"/>
      <dgm:spPr/>
      <dgm:t>
        <a:bodyPr/>
        <a:lstStyle/>
        <a:p>
          <a:endParaRPr lang="ru-RU"/>
        </a:p>
      </dgm:t>
    </dgm:pt>
    <dgm:pt modelId="{B51BDB4B-B986-4304-97DA-1F2959569648}" type="pres">
      <dgm:prSet presAssocID="{C783EB4D-449E-4D8E-8C8F-B6B5E921CC20}" presName="childText" presStyleLbl="bgAcc1" presStyleIdx="3" presStyleCnt="5" custLinFactNeighborX="95335" custLinFactNeighborY="-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FA4C4-7971-4F08-82AD-74845C21B224}" type="pres">
      <dgm:prSet presAssocID="{6B68DF88-56B2-479B-B1AE-C4194A01226D}" presName="Name13" presStyleLbl="parChTrans1D2" presStyleIdx="4" presStyleCnt="5"/>
      <dgm:spPr/>
      <dgm:t>
        <a:bodyPr/>
        <a:lstStyle/>
        <a:p>
          <a:endParaRPr lang="ru-RU"/>
        </a:p>
      </dgm:t>
    </dgm:pt>
    <dgm:pt modelId="{9BC38615-59EE-4899-A780-EFE723BF3004}" type="pres">
      <dgm:prSet presAssocID="{322716B2-8A21-45EF-BD47-FB8DA82C185E}" presName="childText" presStyleLbl="bgAcc1" presStyleIdx="4" presStyleCnt="5" custLinFactX="23" custLinFactNeighborX="100000" custLinFactNeighborY="9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84ABDB-CF03-483F-AA30-8E35D04DA415}" type="presOf" srcId="{11D57FD9-5F1B-4C6C-9178-61C310F54280}" destId="{E3D30B15-A940-4229-AFB9-8EA078116A49}" srcOrd="0" destOrd="0" presId="urn:microsoft.com/office/officeart/2005/8/layout/hierarchy3"/>
    <dgm:cxn modelId="{5AD81F95-AD3E-4A41-9D77-7218B1356F7C}" type="presOf" srcId="{C7F46EE9-2442-48D4-AA04-37E2357A8389}" destId="{CA6AF402-4B60-4B28-89A2-88922A93F27F}" srcOrd="0" destOrd="0" presId="urn:microsoft.com/office/officeart/2005/8/layout/hierarchy3"/>
    <dgm:cxn modelId="{BE3D82BC-0B77-40B0-95B8-3FDD826DFE9E}" srcId="{DE5B1C8F-1070-4B5E-8469-E0DD30B8A326}" destId="{A7E201CA-0DB0-4E89-88BF-577904E7F5F1}" srcOrd="1" destOrd="0" parTransId="{CF863A92-E62E-4701-8AEB-54BA40EC3E01}" sibTransId="{39DD04F9-2FA3-4196-89AB-2BF0DB10C222}"/>
    <dgm:cxn modelId="{C3DDDE79-6238-417E-95ED-A97BE3663637}" type="presOf" srcId="{5DEDFBFB-05B9-40DF-A6DE-AED289861271}" destId="{FCA00380-FB92-4EF6-9EBB-5D488880EFFC}" srcOrd="0" destOrd="0" presId="urn:microsoft.com/office/officeart/2005/8/layout/hierarchy3"/>
    <dgm:cxn modelId="{C225CC90-A338-4273-A5EE-AB9734F0F46F}" type="presOf" srcId="{DE5B1C8F-1070-4B5E-8469-E0DD30B8A326}" destId="{CDC6B0C0-5D1C-4000-A2C4-55888B8524C3}" srcOrd="0" destOrd="0" presId="urn:microsoft.com/office/officeart/2005/8/layout/hierarchy3"/>
    <dgm:cxn modelId="{96FE8AE3-621B-4875-9EB9-0EFC79230B48}" srcId="{DE5B1C8F-1070-4B5E-8469-E0DD30B8A326}" destId="{55B93C75-3A32-4DA8-A7B6-3F0C947B1FA0}" srcOrd="0" destOrd="0" parTransId="{990B05D0-076A-45E4-ADD3-E0DD15F9EB72}" sibTransId="{8E9DCFA9-C1B4-4BAB-A5AB-EA9F1B843F61}"/>
    <dgm:cxn modelId="{B0D7C505-77F9-4720-85B1-CAF4EAF6C7E9}" type="presOf" srcId="{322716B2-8A21-45EF-BD47-FB8DA82C185E}" destId="{9BC38615-59EE-4899-A780-EFE723BF3004}" srcOrd="0" destOrd="0" presId="urn:microsoft.com/office/officeart/2005/8/layout/hierarchy3"/>
    <dgm:cxn modelId="{9504DBCD-9B02-49E4-B5BE-6DCD39BC66D5}" srcId="{A7E201CA-0DB0-4E89-88BF-577904E7F5F1}" destId="{C783EB4D-449E-4D8E-8C8F-B6B5E921CC20}" srcOrd="0" destOrd="0" parTransId="{0977A37E-D7F1-48B4-B200-B8DAD28F8782}" sibTransId="{E49F81F8-6E79-4B05-8BB2-2634BEAC6FBF}"/>
    <dgm:cxn modelId="{C51795F7-57BC-4ABC-BF00-0033EAEB157D}" type="presOf" srcId="{44C8E70A-61A7-4187-B256-55AEE5E39DE0}" destId="{47C20317-2115-47B4-9017-A55F89F558FE}" srcOrd="0" destOrd="0" presId="urn:microsoft.com/office/officeart/2005/8/layout/hierarchy3"/>
    <dgm:cxn modelId="{8057FB00-48E1-417C-90C2-060233BB3AA3}" type="presOf" srcId="{0977A37E-D7F1-48B4-B200-B8DAD28F8782}" destId="{F5B6BFE9-C327-4DAB-AB25-5020DD1533F3}" srcOrd="0" destOrd="0" presId="urn:microsoft.com/office/officeart/2005/8/layout/hierarchy3"/>
    <dgm:cxn modelId="{8A0AB793-AF8A-438D-994D-28F67824A01A}" type="presOf" srcId="{A7E201CA-0DB0-4E89-88BF-577904E7F5F1}" destId="{F577698A-4BF0-4820-B311-336351AEA239}" srcOrd="1" destOrd="0" presId="urn:microsoft.com/office/officeart/2005/8/layout/hierarchy3"/>
    <dgm:cxn modelId="{5B4C1E5F-B193-4CFB-8DC2-6D71C9F67E29}" type="presOf" srcId="{55B93C75-3A32-4DA8-A7B6-3F0C947B1FA0}" destId="{90B927E0-6CE7-4E6F-82C2-F731A30BD15F}" srcOrd="0" destOrd="0" presId="urn:microsoft.com/office/officeart/2005/8/layout/hierarchy3"/>
    <dgm:cxn modelId="{BF3B5846-D5BE-4A4B-B160-A0C83E2451E8}" type="presOf" srcId="{6B68DF88-56B2-479B-B1AE-C4194A01226D}" destId="{4EEFA4C4-7971-4F08-82AD-74845C21B224}" srcOrd="0" destOrd="0" presId="urn:microsoft.com/office/officeart/2005/8/layout/hierarchy3"/>
    <dgm:cxn modelId="{E526D7AD-CE46-454C-8C75-FE9739F7A21F}" srcId="{A7E201CA-0DB0-4E89-88BF-577904E7F5F1}" destId="{322716B2-8A21-45EF-BD47-FB8DA82C185E}" srcOrd="1" destOrd="0" parTransId="{6B68DF88-56B2-479B-B1AE-C4194A01226D}" sibTransId="{9964671A-9CBC-4394-AAD9-404537CBB512}"/>
    <dgm:cxn modelId="{99E77AEF-8212-4225-A34F-8F575BD32F39}" type="presOf" srcId="{3495C034-02C4-4DB5-A119-A43F658093A1}" destId="{7FD4EE36-0304-487C-AD85-D9D126FC2152}" srcOrd="0" destOrd="0" presId="urn:microsoft.com/office/officeart/2005/8/layout/hierarchy3"/>
    <dgm:cxn modelId="{A2AF6088-D723-4412-BA94-8007D934C95F}" type="presOf" srcId="{11DD63D5-40FC-461A-BE48-2CFEC4565628}" destId="{C051EAEB-D2C2-4E98-9B26-7A6F2984DCA9}" srcOrd="0" destOrd="0" presId="urn:microsoft.com/office/officeart/2005/8/layout/hierarchy3"/>
    <dgm:cxn modelId="{04EEBC77-4C7B-42E4-A690-A594EF13B602}" srcId="{55B93C75-3A32-4DA8-A7B6-3F0C947B1FA0}" destId="{11D57FD9-5F1B-4C6C-9178-61C310F54280}" srcOrd="0" destOrd="0" parTransId="{3495C034-02C4-4DB5-A119-A43F658093A1}" sibTransId="{5AD66552-1C16-423E-B9D6-F307846A3D3C}"/>
    <dgm:cxn modelId="{1332B39E-7498-4AE8-AFB9-C54D90CD168A}" type="presOf" srcId="{A7E201CA-0DB0-4E89-88BF-577904E7F5F1}" destId="{F7DFB248-3662-4FE7-B276-5CA8B96026DA}" srcOrd="0" destOrd="0" presId="urn:microsoft.com/office/officeart/2005/8/layout/hierarchy3"/>
    <dgm:cxn modelId="{FF140DB7-FB3C-4218-8F8D-0E806EDE1B08}" type="presOf" srcId="{C783EB4D-449E-4D8E-8C8F-B6B5E921CC20}" destId="{B51BDB4B-B986-4304-97DA-1F2959569648}" srcOrd="0" destOrd="0" presId="urn:microsoft.com/office/officeart/2005/8/layout/hierarchy3"/>
    <dgm:cxn modelId="{E11400DC-DD6C-4A0D-B734-8AD8672ADE8B}" srcId="{55B93C75-3A32-4DA8-A7B6-3F0C947B1FA0}" destId="{5DEDFBFB-05B9-40DF-A6DE-AED289861271}" srcOrd="1" destOrd="0" parTransId="{44C8E70A-61A7-4187-B256-55AEE5E39DE0}" sibTransId="{B78E08A6-3F1B-46CB-9862-72296DE7481B}"/>
    <dgm:cxn modelId="{525EFE71-9F07-489A-B40C-16B0ECEABCCB}" srcId="{55B93C75-3A32-4DA8-A7B6-3F0C947B1FA0}" destId="{11DD63D5-40FC-461A-BE48-2CFEC4565628}" srcOrd="2" destOrd="0" parTransId="{C7F46EE9-2442-48D4-AA04-37E2357A8389}" sibTransId="{237B54F2-1B37-4582-A6C2-6E3D7E63793E}"/>
    <dgm:cxn modelId="{EE7A8036-CADB-411C-8541-025F04D02C1F}" type="presOf" srcId="{55B93C75-3A32-4DA8-A7B6-3F0C947B1FA0}" destId="{71A2B48B-7D7E-4E8B-95B7-D8862A600C1E}" srcOrd="1" destOrd="0" presId="urn:microsoft.com/office/officeart/2005/8/layout/hierarchy3"/>
    <dgm:cxn modelId="{0890E51D-F7E6-4979-A7D5-4195FBECF060}" type="presParOf" srcId="{CDC6B0C0-5D1C-4000-A2C4-55888B8524C3}" destId="{4C56254B-8540-4999-A8EE-82B32B97D57D}" srcOrd="0" destOrd="0" presId="urn:microsoft.com/office/officeart/2005/8/layout/hierarchy3"/>
    <dgm:cxn modelId="{FFA3B230-FA1B-4B0B-8246-C8E5F714716F}" type="presParOf" srcId="{4C56254B-8540-4999-A8EE-82B32B97D57D}" destId="{B28881BB-7A0A-4B06-BA14-63CF77C7BEDC}" srcOrd="0" destOrd="0" presId="urn:microsoft.com/office/officeart/2005/8/layout/hierarchy3"/>
    <dgm:cxn modelId="{82D94A3F-43C4-4C29-8DBE-212BECE30D73}" type="presParOf" srcId="{B28881BB-7A0A-4B06-BA14-63CF77C7BEDC}" destId="{90B927E0-6CE7-4E6F-82C2-F731A30BD15F}" srcOrd="0" destOrd="0" presId="urn:microsoft.com/office/officeart/2005/8/layout/hierarchy3"/>
    <dgm:cxn modelId="{77E83923-45BE-4EA5-A55C-9E021EEF949F}" type="presParOf" srcId="{B28881BB-7A0A-4B06-BA14-63CF77C7BEDC}" destId="{71A2B48B-7D7E-4E8B-95B7-D8862A600C1E}" srcOrd="1" destOrd="0" presId="urn:microsoft.com/office/officeart/2005/8/layout/hierarchy3"/>
    <dgm:cxn modelId="{FC431325-D0EE-4865-A7FE-BD2196CDBE7D}" type="presParOf" srcId="{4C56254B-8540-4999-A8EE-82B32B97D57D}" destId="{AFBD97F8-3231-4D1F-A1F0-C5B3E8CFCD51}" srcOrd="1" destOrd="0" presId="urn:microsoft.com/office/officeart/2005/8/layout/hierarchy3"/>
    <dgm:cxn modelId="{2D45ACFB-8058-4A14-9445-AA6E27954D3B}" type="presParOf" srcId="{AFBD97F8-3231-4D1F-A1F0-C5B3E8CFCD51}" destId="{7FD4EE36-0304-487C-AD85-D9D126FC2152}" srcOrd="0" destOrd="0" presId="urn:microsoft.com/office/officeart/2005/8/layout/hierarchy3"/>
    <dgm:cxn modelId="{529C6FAE-B0C8-492F-A9E8-556C0EDB8A36}" type="presParOf" srcId="{AFBD97F8-3231-4D1F-A1F0-C5B3E8CFCD51}" destId="{E3D30B15-A940-4229-AFB9-8EA078116A49}" srcOrd="1" destOrd="0" presId="urn:microsoft.com/office/officeart/2005/8/layout/hierarchy3"/>
    <dgm:cxn modelId="{75C2AE5B-B747-4DF7-978E-24B9CFBAEC2B}" type="presParOf" srcId="{AFBD97F8-3231-4D1F-A1F0-C5B3E8CFCD51}" destId="{47C20317-2115-47B4-9017-A55F89F558FE}" srcOrd="2" destOrd="0" presId="urn:microsoft.com/office/officeart/2005/8/layout/hierarchy3"/>
    <dgm:cxn modelId="{9AF0D1AE-044C-45DA-8AEC-9225618BC3AA}" type="presParOf" srcId="{AFBD97F8-3231-4D1F-A1F0-C5B3E8CFCD51}" destId="{FCA00380-FB92-4EF6-9EBB-5D488880EFFC}" srcOrd="3" destOrd="0" presId="urn:microsoft.com/office/officeart/2005/8/layout/hierarchy3"/>
    <dgm:cxn modelId="{4018721F-A053-4A1E-AA18-47500434E08C}" type="presParOf" srcId="{AFBD97F8-3231-4D1F-A1F0-C5B3E8CFCD51}" destId="{CA6AF402-4B60-4B28-89A2-88922A93F27F}" srcOrd="4" destOrd="0" presId="urn:microsoft.com/office/officeart/2005/8/layout/hierarchy3"/>
    <dgm:cxn modelId="{B8C344BD-3F0A-4026-9496-BD016E0D2394}" type="presParOf" srcId="{AFBD97F8-3231-4D1F-A1F0-C5B3E8CFCD51}" destId="{C051EAEB-D2C2-4E98-9B26-7A6F2984DCA9}" srcOrd="5" destOrd="0" presId="urn:microsoft.com/office/officeart/2005/8/layout/hierarchy3"/>
    <dgm:cxn modelId="{C3244EDB-4091-493B-BFDB-7955BA552504}" type="presParOf" srcId="{CDC6B0C0-5D1C-4000-A2C4-55888B8524C3}" destId="{846A1E00-F0F9-45BB-A492-944796123AB5}" srcOrd="1" destOrd="0" presId="urn:microsoft.com/office/officeart/2005/8/layout/hierarchy3"/>
    <dgm:cxn modelId="{E24F9DEE-AA4C-43F2-96BE-3CEA4C504D25}" type="presParOf" srcId="{846A1E00-F0F9-45BB-A492-944796123AB5}" destId="{F4E63D92-E367-4076-B511-C0862884A6C2}" srcOrd="0" destOrd="0" presId="urn:microsoft.com/office/officeart/2005/8/layout/hierarchy3"/>
    <dgm:cxn modelId="{3FFC2BBF-9913-45DC-8F59-7D3AFC68F232}" type="presParOf" srcId="{F4E63D92-E367-4076-B511-C0862884A6C2}" destId="{F7DFB248-3662-4FE7-B276-5CA8B96026DA}" srcOrd="0" destOrd="0" presId="urn:microsoft.com/office/officeart/2005/8/layout/hierarchy3"/>
    <dgm:cxn modelId="{8953567C-35B1-449B-9647-17FFA5413A18}" type="presParOf" srcId="{F4E63D92-E367-4076-B511-C0862884A6C2}" destId="{F577698A-4BF0-4820-B311-336351AEA239}" srcOrd="1" destOrd="0" presId="urn:microsoft.com/office/officeart/2005/8/layout/hierarchy3"/>
    <dgm:cxn modelId="{35401B29-52F1-4371-AA6D-484385395DF4}" type="presParOf" srcId="{846A1E00-F0F9-45BB-A492-944796123AB5}" destId="{0E99F7F0-56E6-4AA5-8BCF-8E601AEBE420}" srcOrd="1" destOrd="0" presId="urn:microsoft.com/office/officeart/2005/8/layout/hierarchy3"/>
    <dgm:cxn modelId="{B05EEDA5-90A8-431D-B90F-6DCDF5249EA5}" type="presParOf" srcId="{0E99F7F0-56E6-4AA5-8BCF-8E601AEBE420}" destId="{F5B6BFE9-C327-4DAB-AB25-5020DD1533F3}" srcOrd="0" destOrd="0" presId="urn:microsoft.com/office/officeart/2005/8/layout/hierarchy3"/>
    <dgm:cxn modelId="{4BDB282F-C7AD-4818-88E8-6FFB88F6A97F}" type="presParOf" srcId="{0E99F7F0-56E6-4AA5-8BCF-8E601AEBE420}" destId="{B51BDB4B-B986-4304-97DA-1F2959569648}" srcOrd="1" destOrd="0" presId="urn:microsoft.com/office/officeart/2005/8/layout/hierarchy3"/>
    <dgm:cxn modelId="{4808FE84-14D5-4C61-B649-53A0CAF3D5AF}" type="presParOf" srcId="{0E99F7F0-56E6-4AA5-8BCF-8E601AEBE420}" destId="{4EEFA4C4-7971-4F08-82AD-74845C21B224}" srcOrd="2" destOrd="0" presId="urn:microsoft.com/office/officeart/2005/8/layout/hierarchy3"/>
    <dgm:cxn modelId="{F12DDC24-B6FA-4B8A-94D5-6A4944C1DECE}" type="presParOf" srcId="{0E99F7F0-56E6-4AA5-8BCF-8E601AEBE420}" destId="{9BC38615-59EE-4899-A780-EFE723BF3004}" srcOrd="3" destOrd="0" presId="urn:microsoft.com/office/officeart/2005/8/layout/hierarchy3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84C542-24A1-44AC-8ACF-E2700CF4320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</dgm:pt>
    <dgm:pt modelId="{63FCD220-D4E2-4EE5-93DA-F99B2B331BA5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УЯВА</a:t>
          </a:r>
          <a:endParaRPr lang="ru-RU" dirty="0"/>
        </a:p>
      </dgm:t>
    </dgm:pt>
    <dgm:pt modelId="{D91BF1DC-D3B7-429F-8154-18D024066FDB}" type="parTrans" cxnId="{3D50987C-A4EA-4DBA-8907-13BBF8338B8B}">
      <dgm:prSet/>
      <dgm:spPr/>
      <dgm:t>
        <a:bodyPr/>
        <a:lstStyle/>
        <a:p>
          <a:endParaRPr lang="ru-RU"/>
        </a:p>
      </dgm:t>
    </dgm:pt>
    <dgm:pt modelId="{38605B72-DB1F-49F4-8641-B0419C1D860C}" type="sibTrans" cxnId="{3D50987C-A4EA-4DBA-8907-13BBF8338B8B}">
      <dgm:prSet/>
      <dgm:spPr/>
      <dgm:t>
        <a:bodyPr/>
        <a:lstStyle/>
        <a:p>
          <a:endParaRPr lang="ru-RU"/>
        </a:p>
      </dgm:t>
    </dgm:pt>
    <dgm:pt modelId="{39C56E3C-4589-4615-9E0D-DA8E7567FDAC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МОВА</a:t>
          </a:r>
          <a:endParaRPr lang="ru-RU" dirty="0"/>
        </a:p>
      </dgm:t>
    </dgm:pt>
    <dgm:pt modelId="{9DDCE867-3AFD-44DA-A722-75B6F40199F3}" type="parTrans" cxnId="{9AF47DE3-0333-4206-BD85-ED6C621345EF}">
      <dgm:prSet/>
      <dgm:spPr/>
      <dgm:t>
        <a:bodyPr/>
        <a:lstStyle/>
        <a:p>
          <a:endParaRPr lang="ru-RU"/>
        </a:p>
      </dgm:t>
    </dgm:pt>
    <dgm:pt modelId="{99332B95-7D11-49C2-B7A3-400786852CE8}" type="sibTrans" cxnId="{9AF47DE3-0333-4206-BD85-ED6C621345EF}">
      <dgm:prSet/>
      <dgm:spPr/>
      <dgm:t>
        <a:bodyPr/>
        <a:lstStyle/>
        <a:p>
          <a:endParaRPr lang="ru-RU"/>
        </a:p>
      </dgm:t>
    </dgm:pt>
    <dgm:pt modelId="{84839F20-73A8-41E5-9C35-E28977E2B20E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600" dirty="0" smtClean="0"/>
            <a:t>МІМІКА </a:t>
          </a:r>
          <a:endParaRPr lang="ru-RU" sz="1600" dirty="0"/>
        </a:p>
      </dgm:t>
    </dgm:pt>
    <dgm:pt modelId="{EC81233F-3EAF-47D9-9E72-66FCF35A1C5A}" type="parTrans" cxnId="{7E27011A-4308-4314-B856-CB5588944065}">
      <dgm:prSet/>
      <dgm:spPr/>
      <dgm:t>
        <a:bodyPr/>
        <a:lstStyle/>
        <a:p>
          <a:endParaRPr lang="ru-RU"/>
        </a:p>
      </dgm:t>
    </dgm:pt>
    <dgm:pt modelId="{B5059D85-D079-4AA1-99CC-41072B6D8E84}" type="sibTrans" cxnId="{7E27011A-4308-4314-B856-CB5588944065}">
      <dgm:prSet/>
      <dgm:spPr/>
      <dgm:t>
        <a:bodyPr/>
        <a:lstStyle/>
        <a:p>
          <a:endParaRPr lang="ru-RU"/>
        </a:p>
      </dgm:t>
    </dgm:pt>
    <dgm:pt modelId="{6A688B3E-76DE-49A9-B502-71B512E736A2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УВАГА</a:t>
          </a:r>
          <a:endParaRPr lang="ru-RU" dirty="0"/>
        </a:p>
      </dgm:t>
    </dgm:pt>
    <dgm:pt modelId="{BB42A9A6-B4A0-4EFD-98CB-0D4D42C6CC0F}" type="parTrans" cxnId="{7262E57D-B620-45A3-937A-EEA61295FFD1}">
      <dgm:prSet/>
      <dgm:spPr/>
      <dgm:t>
        <a:bodyPr/>
        <a:lstStyle/>
        <a:p>
          <a:endParaRPr lang="ru-RU"/>
        </a:p>
      </dgm:t>
    </dgm:pt>
    <dgm:pt modelId="{9E00E32E-013B-48E6-B2E2-B4809EEA3C60}" type="sibTrans" cxnId="{7262E57D-B620-45A3-937A-EEA61295FFD1}">
      <dgm:prSet/>
      <dgm:spPr/>
      <dgm:t>
        <a:bodyPr/>
        <a:lstStyle/>
        <a:p>
          <a:endParaRPr lang="ru-RU"/>
        </a:p>
      </dgm:t>
    </dgm:pt>
    <dgm:pt modelId="{F38DA631-8C2B-4E7E-945D-D5267D3EBAD2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ЕМОЦІЙНА ПАМ</a:t>
          </a:r>
          <a:r>
            <a:rPr lang="en-US" dirty="0" smtClean="0"/>
            <a:t>’</a:t>
          </a:r>
          <a:r>
            <a:rPr lang="uk-UA" dirty="0" smtClean="0"/>
            <a:t>ЯТЬ  </a:t>
          </a:r>
          <a:endParaRPr lang="ru-RU" dirty="0"/>
        </a:p>
      </dgm:t>
    </dgm:pt>
    <dgm:pt modelId="{97B0D563-DA3D-4BCF-A433-0DBD5273109C}" type="parTrans" cxnId="{53B16585-80EB-44B7-8401-2E15ADE5F898}">
      <dgm:prSet/>
      <dgm:spPr/>
      <dgm:t>
        <a:bodyPr/>
        <a:lstStyle/>
        <a:p>
          <a:endParaRPr lang="ru-RU"/>
        </a:p>
      </dgm:t>
    </dgm:pt>
    <dgm:pt modelId="{EE5FD5F0-6B62-4224-902A-890FFC5EA00F}" type="sibTrans" cxnId="{53B16585-80EB-44B7-8401-2E15ADE5F898}">
      <dgm:prSet/>
      <dgm:spPr/>
      <dgm:t>
        <a:bodyPr/>
        <a:lstStyle/>
        <a:p>
          <a:endParaRPr lang="ru-RU"/>
        </a:p>
      </dgm:t>
    </dgm:pt>
    <dgm:pt modelId="{FA8290A8-C704-4DCB-A312-C605FD6330CB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ЛОГІКА</a:t>
          </a:r>
          <a:endParaRPr lang="ru-RU" dirty="0"/>
        </a:p>
      </dgm:t>
    </dgm:pt>
    <dgm:pt modelId="{5A6BEDA3-AA80-4D1E-AE6D-891255D0B22C}" type="parTrans" cxnId="{3162504A-7508-43EA-A7EE-1133615AECA1}">
      <dgm:prSet/>
      <dgm:spPr/>
      <dgm:t>
        <a:bodyPr/>
        <a:lstStyle/>
        <a:p>
          <a:endParaRPr lang="ru-RU"/>
        </a:p>
      </dgm:t>
    </dgm:pt>
    <dgm:pt modelId="{C1FC64EB-3538-4599-A628-F436FA538FC1}" type="sibTrans" cxnId="{3162504A-7508-43EA-A7EE-1133615AECA1}">
      <dgm:prSet/>
      <dgm:spPr/>
      <dgm:t>
        <a:bodyPr/>
        <a:lstStyle/>
        <a:p>
          <a:endParaRPr lang="ru-RU"/>
        </a:p>
      </dgm:t>
    </dgm:pt>
    <dgm:pt modelId="{EFA71B01-066C-405C-955F-9E328E809A40}" type="pres">
      <dgm:prSet presAssocID="{0484C542-24A1-44AC-8ACF-E2700CF4320F}" presName="cycle" presStyleCnt="0">
        <dgm:presLayoutVars>
          <dgm:dir/>
          <dgm:resizeHandles val="exact"/>
        </dgm:presLayoutVars>
      </dgm:prSet>
      <dgm:spPr/>
    </dgm:pt>
    <dgm:pt modelId="{07D6E99E-A2A5-4C9A-98B3-9E038938C56A}" type="pres">
      <dgm:prSet presAssocID="{6A688B3E-76DE-49A9-B502-71B512E736A2}" presName="node" presStyleLbl="node1" presStyleIdx="0" presStyleCnt="6" custScaleX="133489" custRadScaleRad="97816" custRadScaleInc="-5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47BE5-A233-4EEF-AB7C-5DC39EA69D7C}" type="pres">
      <dgm:prSet presAssocID="{6A688B3E-76DE-49A9-B502-71B512E736A2}" presName="spNode" presStyleCnt="0"/>
      <dgm:spPr/>
    </dgm:pt>
    <dgm:pt modelId="{8F4AB852-C34C-49A4-A6EE-B1C7D5DB8004}" type="pres">
      <dgm:prSet presAssocID="{9E00E32E-013B-48E6-B2E2-B4809EEA3C60}" presName="sibTrans" presStyleLbl="sibTrans1D1" presStyleIdx="0" presStyleCnt="6"/>
      <dgm:spPr/>
      <dgm:t>
        <a:bodyPr/>
        <a:lstStyle/>
        <a:p>
          <a:endParaRPr lang="ru-RU"/>
        </a:p>
      </dgm:t>
    </dgm:pt>
    <dgm:pt modelId="{5B889BDF-BB30-4135-8023-EB9DC338259E}" type="pres">
      <dgm:prSet presAssocID="{63FCD220-D4E2-4EE5-93DA-F99B2B331BA5}" presName="node" presStyleLbl="node1" presStyleIdx="1" presStyleCnt="6" custScaleX="144534" custRadScaleRad="93308" custRadScaleInc="55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8B16E-CAC2-4C22-90AF-2652CF327D61}" type="pres">
      <dgm:prSet presAssocID="{63FCD220-D4E2-4EE5-93DA-F99B2B331BA5}" presName="spNode" presStyleCnt="0"/>
      <dgm:spPr/>
    </dgm:pt>
    <dgm:pt modelId="{33C05045-AB12-41B3-9E19-0766223726A4}" type="pres">
      <dgm:prSet presAssocID="{38605B72-DB1F-49F4-8641-B0419C1D860C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471B078-3F74-449B-BCA8-598A0A4CD8A9}" type="pres">
      <dgm:prSet presAssocID="{FA8290A8-C704-4DCB-A312-C605FD6330CB}" presName="node" presStyleLbl="node1" presStyleIdx="2" presStyleCnt="6" custScaleX="135361" custRadScaleRad="115486" custRadScaleInc="-7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254B5-EF6A-453B-9BCE-316F6CD0BE30}" type="pres">
      <dgm:prSet presAssocID="{FA8290A8-C704-4DCB-A312-C605FD6330CB}" presName="spNode" presStyleCnt="0"/>
      <dgm:spPr/>
    </dgm:pt>
    <dgm:pt modelId="{1B696C6C-5058-4AE7-98F5-BBADC7000AAE}" type="pres">
      <dgm:prSet presAssocID="{C1FC64EB-3538-4599-A628-F436FA538FC1}" presName="sibTrans" presStyleLbl="sibTrans1D1" presStyleIdx="2" presStyleCnt="6"/>
      <dgm:spPr/>
      <dgm:t>
        <a:bodyPr/>
        <a:lstStyle/>
        <a:p>
          <a:endParaRPr lang="ru-RU"/>
        </a:p>
      </dgm:t>
    </dgm:pt>
    <dgm:pt modelId="{9B169F9B-6E9D-4F90-BF8E-AD3F5D56D127}" type="pres">
      <dgm:prSet presAssocID="{F38DA631-8C2B-4E7E-945D-D5267D3EBAD2}" presName="node" presStyleLbl="node1" presStyleIdx="3" presStyleCnt="6" custScaleX="154309" custRadScaleRad="89939" custRadScaleInc="7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7E756-1B9B-4B0D-A669-5AC1C24DD955}" type="pres">
      <dgm:prSet presAssocID="{F38DA631-8C2B-4E7E-945D-D5267D3EBAD2}" presName="spNode" presStyleCnt="0"/>
      <dgm:spPr/>
    </dgm:pt>
    <dgm:pt modelId="{09BC833A-3D44-4D2E-8559-78739D8AE098}" type="pres">
      <dgm:prSet presAssocID="{EE5FD5F0-6B62-4224-902A-890FFC5EA00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117BFD7-3537-4673-BAA5-4EDC2D8F2A7A}" type="pres">
      <dgm:prSet presAssocID="{39C56E3C-4589-4615-9E0D-DA8E7567FDAC}" presName="node" presStyleLbl="node1" presStyleIdx="4" presStyleCnt="6" custScaleX="141015" custRadScaleRad="123975" custRadScaleInc="71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0E3B3-5BBF-4CE5-BB22-9013F296B0BD}" type="pres">
      <dgm:prSet presAssocID="{39C56E3C-4589-4615-9E0D-DA8E7567FDAC}" presName="spNode" presStyleCnt="0"/>
      <dgm:spPr/>
    </dgm:pt>
    <dgm:pt modelId="{EED8A071-7BCC-4D08-8374-0CE0E5229BBF}" type="pres">
      <dgm:prSet presAssocID="{99332B95-7D11-49C2-B7A3-400786852CE8}" presName="sibTrans" presStyleLbl="sibTrans1D1" presStyleIdx="4" presStyleCnt="6"/>
      <dgm:spPr/>
      <dgm:t>
        <a:bodyPr/>
        <a:lstStyle/>
        <a:p>
          <a:endParaRPr lang="ru-RU"/>
        </a:p>
      </dgm:t>
    </dgm:pt>
    <dgm:pt modelId="{05AB74A7-DB2C-4349-880C-BCC030DAE901}" type="pres">
      <dgm:prSet presAssocID="{84839F20-73A8-41E5-9C35-E28977E2B20E}" presName="node" presStyleLbl="node1" presStyleIdx="5" presStyleCnt="6" custScaleX="135093" custRadScaleRad="103265" custRadScaleInc="-64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BEB41-3362-4F8C-8A8C-959F82D426CE}" type="pres">
      <dgm:prSet presAssocID="{84839F20-73A8-41E5-9C35-E28977E2B20E}" presName="spNode" presStyleCnt="0"/>
      <dgm:spPr/>
    </dgm:pt>
    <dgm:pt modelId="{05ECD712-60E5-4406-862F-C811078DBCD7}" type="pres">
      <dgm:prSet presAssocID="{B5059D85-D079-4AA1-99CC-41072B6D8E84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3D50987C-A4EA-4DBA-8907-13BBF8338B8B}" srcId="{0484C542-24A1-44AC-8ACF-E2700CF4320F}" destId="{63FCD220-D4E2-4EE5-93DA-F99B2B331BA5}" srcOrd="1" destOrd="0" parTransId="{D91BF1DC-D3B7-429F-8154-18D024066FDB}" sibTransId="{38605B72-DB1F-49F4-8641-B0419C1D860C}"/>
    <dgm:cxn modelId="{96D05BF7-B8C4-4A5A-874B-2811DC4BD4DE}" type="presOf" srcId="{84839F20-73A8-41E5-9C35-E28977E2B20E}" destId="{05AB74A7-DB2C-4349-880C-BCC030DAE901}" srcOrd="0" destOrd="0" presId="urn:microsoft.com/office/officeart/2005/8/layout/cycle6"/>
    <dgm:cxn modelId="{7E27011A-4308-4314-B856-CB5588944065}" srcId="{0484C542-24A1-44AC-8ACF-E2700CF4320F}" destId="{84839F20-73A8-41E5-9C35-E28977E2B20E}" srcOrd="5" destOrd="0" parTransId="{EC81233F-3EAF-47D9-9E72-66FCF35A1C5A}" sibTransId="{B5059D85-D079-4AA1-99CC-41072B6D8E84}"/>
    <dgm:cxn modelId="{41F6B331-CEF0-4BBF-A10B-5EED642F22F0}" type="presOf" srcId="{EE5FD5F0-6B62-4224-902A-890FFC5EA00F}" destId="{09BC833A-3D44-4D2E-8559-78739D8AE098}" srcOrd="0" destOrd="0" presId="urn:microsoft.com/office/officeart/2005/8/layout/cycle6"/>
    <dgm:cxn modelId="{9AF47DE3-0333-4206-BD85-ED6C621345EF}" srcId="{0484C542-24A1-44AC-8ACF-E2700CF4320F}" destId="{39C56E3C-4589-4615-9E0D-DA8E7567FDAC}" srcOrd="4" destOrd="0" parTransId="{9DDCE867-3AFD-44DA-A722-75B6F40199F3}" sibTransId="{99332B95-7D11-49C2-B7A3-400786852CE8}"/>
    <dgm:cxn modelId="{7262E57D-B620-45A3-937A-EEA61295FFD1}" srcId="{0484C542-24A1-44AC-8ACF-E2700CF4320F}" destId="{6A688B3E-76DE-49A9-B502-71B512E736A2}" srcOrd="0" destOrd="0" parTransId="{BB42A9A6-B4A0-4EFD-98CB-0D4D42C6CC0F}" sibTransId="{9E00E32E-013B-48E6-B2E2-B4809EEA3C60}"/>
    <dgm:cxn modelId="{3162504A-7508-43EA-A7EE-1133615AECA1}" srcId="{0484C542-24A1-44AC-8ACF-E2700CF4320F}" destId="{FA8290A8-C704-4DCB-A312-C605FD6330CB}" srcOrd="2" destOrd="0" parTransId="{5A6BEDA3-AA80-4D1E-AE6D-891255D0B22C}" sibTransId="{C1FC64EB-3538-4599-A628-F436FA538FC1}"/>
    <dgm:cxn modelId="{00961D69-1BCC-481B-B556-6D74AD3A78CD}" type="presOf" srcId="{38605B72-DB1F-49F4-8641-B0419C1D860C}" destId="{33C05045-AB12-41B3-9E19-0766223726A4}" srcOrd="0" destOrd="0" presId="urn:microsoft.com/office/officeart/2005/8/layout/cycle6"/>
    <dgm:cxn modelId="{4EE4312A-02FC-4A68-88F8-9135D93701F1}" type="presOf" srcId="{0484C542-24A1-44AC-8ACF-E2700CF4320F}" destId="{EFA71B01-066C-405C-955F-9E328E809A40}" srcOrd="0" destOrd="0" presId="urn:microsoft.com/office/officeart/2005/8/layout/cycle6"/>
    <dgm:cxn modelId="{97806028-2753-43EF-B63B-E4B0D6F31812}" type="presOf" srcId="{9E00E32E-013B-48E6-B2E2-B4809EEA3C60}" destId="{8F4AB852-C34C-49A4-A6EE-B1C7D5DB8004}" srcOrd="0" destOrd="0" presId="urn:microsoft.com/office/officeart/2005/8/layout/cycle6"/>
    <dgm:cxn modelId="{7F125680-ABAA-4CF5-9280-F6169AF9523F}" type="presOf" srcId="{C1FC64EB-3538-4599-A628-F436FA538FC1}" destId="{1B696C6C-5058-4AE7-98F5-BBADC7000AAE}" srcOrd="0" destOrd="0" presId="urn:microsoft.com/office/officeart/2005/8/layout/cycle6"/>
    <dgm:cxn modelId="{054DA8F2-D363-4DC0-AAB7-62492557AE6E}" type="presOf" srcId="{99332B95-7D11-49C2-B7A3-400786852CE8}" destId="{EED8A071-7BCC-4D08-8374-0CE0E5229BBF}" srcOrd="0" destOrd="0" presId="urn:microsoft.com/office/officeart/2005/8/layout/cycle6"/>
    <dgm:cxn modelId="{AC971060-C5F4-42AB-A344-661DBBC4F5EA}" type="presOf" srcId="{F38DA631-8C2B-4E7E-945D-D5267D3EBAD2}" destId="{9B169F9B-6E9D-4F90-BF8E-AD3F5D56D127}" srcOrd="0" destOrd="0" presId="urn:microsoft.com/office/officeart/2005/8/layout/cycle6"/>
    <dgm:cxn modelId="{9FDAA262-B40C-499F-B0B7-73FC23A455EA}" type="presOf" srcId="{FA8290A8-C704-4DCB-A312-C605FD6330CB}" destId="{D471B078-3F74-449B-BCA8-598A0A4CD8A9}" srcOrd="0" destOrd="0" presId="urn:microsoft.com/office/officeart/2005/8/layout/cycle6"/>
    <dgm:cxn modelId="{6E5F68C6-62B7-4342-BE9B-C61C16A1410C}" type="presOf" srcId="{6A688B3E-76DE-49A9-B502-71B512E736A2}" destId="{07D6E99E-A2A5-4C9A-98B3-9E038938C56A}" srcOrd="0" destOrd="0" presId="urn:microsoft.com/office/officeart/2005/8/layout/cycle6"/>
    <dgm:cxn modelId="{71A1F469-AA3B-4140-BF3D-1F8030EFD069}" type="presOf" srcId="{B5059D85-D079-4AA1-99CC-41072B6D8E84}" destId="{05ECD712-60E5-4406-862F-C811078DBCD7}" srcOrd="0" destOrd="0" presId="urn:microsoft.com/office/officeart/2005/8/layout/cycle6"/>
    <dgm:cxn modelId="{DE3C5E53-30B4-4FEC-9998-F1198087E4A4}" type="presOf" srcId="{39C56E3C-4589-4615-9E0D-DA8E7567FDAC}" destId="{B117BFD7-3537-4673-BAA5-4EDC2D8F2A7A}" srcOrd="0" destOrd="0" presId="urn:microsoft.com/office/officeart/2005/8/layout/cycle6"/>
    <dgm:cxn modelId="{F959F6C1-7665-407A-869A-A39D3397A647}" type="presOf" srcId="{63FCD220-D4E2-4EE5-93DA-F99B2B331BA5}" destId="{5B889BDF-BB30-4135-8023-EB9DC338259E}" srcOrd="0" destOrd="0" presId="urn:microsoft.com/office/officeart/2005/8/layout/cycle6"/>
    <dgm:cxn modelId="{53B16585-80EB-44B7-8401-2E15ADE5F898}" srcId="{0484C542-24A1-44AC-8ACF-E2700CF4320F}" destId="{F38DA631-8C2B-4E7E-945D-D5267D3EBAD2}" srcOrd="3" destOrd="0" parTransId="{97B0D563-DA3D-4BCF-A433-0DBD5273109C}" sibTransId="{EE5FD5F0-6B62-4224-902A-890FFC5EA00F}"/>
    <dgm:cxn modelId="{9726E59A-76A3-4700-BBB4-98A7C6FD1CC5}" type="presParOf" srcId="{EFA71B01-066C-405C-955F-9E328E809A40}" destId="{07D6E99E-A2A5-4C9A-98B3-9E038938C56A}" srcOrd="0" destOrd="0" presId="urn:microsoft.com/office/officeart/2005/8/layout/cycle6"/>
    <dgm:cxn modelId="{9F29E0CA-AD05-4D49-8B94-FFE207F20771}" type="presParOf" srcId="{EFA71B01-066C-405C-955F-9E328E809A40}" destId="{FFE47BE5-A233-4EEF-AB7C-5DC39EA69D7C}" srcOrd="1" destOrd="0" presId="urn:microsoft.com/office/officeart/2005/8/layout/cycle6"/>
    <dgm:cxn modelId="{A07F80EC-4760-4EEC-A5A0-5CDD96E91319}" type="presParOf" srcId="{EFA71B01-066C-405C-955F-9E328E809A40}" destId="{8F4AB852-C34C-49A4-A6EE-B1C7D5DB8004}" srcOrd="2" destOrd="0" presId="urn:microsoft.com/office/officeart/2005/8/layout/cycle6"/>
    <dgm:cxn modelId="{4428628E-1D52-4A4D-87EF-B27C11E1E155}" type="presParOf" srcId="{EFA71B01-066C-405C-955F-9E328E809A40}" destId="{5B889BDF-BB30-4135-8023-EB9DC338259E}" srcOrd="3" destOrd="0" presId="urn:microsoft.com/office/officeart/2005/8/layout/cycle6"/>
    <dgm:cxn modelId="{E6BD65F9-6C58-47CA-BD31-5F41CE24388D}" type="presParOf" srcId="{EFA71B01-066C-405C-955F-9E328E809A40}" destId="{A678B16E-CAC2-4C22-90AF-2652CF327D61}" srcOrd="4" destOrd="0" presId="urn:microsoft.com/office/officeart/2005/8/layout/cycle6"/>
    <dgm:cxn modelId="{927E25C6-6B3E-403E-8D5F-F2CDFA8296E5}" type="presParOf" srcId="{EFA71B01-066C-405C-955F-9E328E809A40}" destId="{33C05045-AB12-41B3-9E19-0766223726A4}" srcOrd="5" destOrd="0" presId="urn:microsoft.com/office/officeart/2005/8/layout/cycle6"/>
    <dgm:cxn modelId="{C5401064-0484-4E1A-837B-6DA6B5C67F8A}" type="presParOf" srcId="{EFA71B01-066C-405C-955F-9E328E809A40}" destId="{D471B078-3F74-449B-BCA8-598A0A4CD8A9}" srcOrd="6" destOrd="0" presId="urn:microsoft.com/office/officeart/2005/8/layout/cycle6"/>
    <dgm:cxn modelId="{BD7BC561-034E-49A3-8942-88C9F673FECA}" type="presParOf" srcId="{EFA71B01-066C-405C-955F-9E328E809A40}" destId="{04F254B5-EF6A-453B-9BCE-316F6CD0BE30}" srcOrd="7" destOrd="0" presId="urn:microsoft.com/office/officeart/2005/8/layout/cycle6"/>
    <dgm:cxn modelId="{D407DEE7-C670-42D5-98FA-5DE8AD74A144}" type="presParOf" srcId="{EFA71B01-066C-405C-955F-9E328E809A40}" destId="{1B696C6C-5058-4AE7-98F5-BBADC7000AAE}" srcOrd="8" destOrd="0" presId="urn:microsoft.com/office/officeart/2005/8/layout/cycle6"/>
    <dgm:cxn modelId="{323F4CC6-7D7A-4798-808D-F9674B9A038B}" type="presParOf" srcId="{EFA71B01-066C-405C-955F-9E328E809A40}" destId="{9B169F9B-6E9D-4F90-BF8E-AD3F5D56D127}" srcOrd="9" destOrd="0" presId="urn:microsoft.com/office/officeart/2005/8/layout/cycle6"/>
    <dgm:cxn modelId="{C3B12ABE-7906-41C2-B050-2B02455B7143}" type="presParOf" srcId="{EFA71B01-066C-405C-955F-9E328E809A40}" destId="{DDC7E756-1B9B-4B0D-A669-5AC1C24DD955}" srcOrd="10" destOrd="0" presId="urn:microsoft.com/office/officeart/2005/8/layout/cycle6"/>
    <dgm:cxn modelId="{8DC3F344-FEAD-4629-82BD-1E8F351ECAB7}" type="presParOf" srcId="{EFA71B01-066C-405C-955F-9E328E809A40}" destId="{09BC833A-3D44-4D2E-8559-78739D8AE098}" srcOrd="11" destOrd="0" presId="urn:microsoft.com/office/officeart/2005/8/layout/cycle6"/>
    <dgm:cxn modelId="{2A92868E-ED2D-4DE7-9BD8-354ABBB40C2F}" type="presParOf" srcId="{EFA71B01-066C-405C-955F-9E328E809A40}" destId="{B117BFD7-3537-4673-BAA5-4EDC2D8F2A7A}" srcOrd="12" destOrd="0" presId="urn:microsoft.com/office/officeart/2005/8/layout/cycle6"/>
    <dgm:cxn modelId="{7FD2B34F-5DCA-49E1-8B59-EC811F10FAF6}" type="presParOf" srcId="{EFA71B01-066C-405C-955F-9E328E809A40}" destId="{9BD0E3B3-5BBF-4CE5-BB22-9013F296B0BD}" srcOrd="13" destOrd="0" presId="urn:microsoft.com/office/officeart/2005/8/layout/cycle6"/>
    <dgm:cxn modelId="{F2C5ACBD-5B48-4B45-BDB5-CC2F98B1CE40}" type="presParOf" srcId="{EFA71B01-066C-405C-955F-9E328E809A40}" destId="{EED8A071-7BCC-4D08-8374-0CE0E5229BBF}" srcOrd="14" destOrd="0" presId="urn:microsoft.com/office/officeart/2005/8/layout/cycle6"/>
    <dgm:cxn modelId="{E8A4F0DE-D985-4276-95BB-D968822304C5}" type="presParOf" srcId="{EFA71B01-066C-405C-955F-9E328E809A40}" destId="{05AB74A7-DB2C-4349-880C-BCC030DAE901}" srcOrd="15" destOrd="0" presId="urn:microsoft.com/office/officeart/2005/8/layout/cycle6"/>
    <dgm:cxn modelId="{A628E797-5EA0-4B8E-A8BB-EB0479839E61}" type="presParOf" srcId="{EFA71B01-066C-405C-955F-9E328E809A40}" destId="{386BEB41-3362-4F8C-8A8C-959F82D426CE}" srcOrd="16" destOrd="0" presId="urn:microsoft.com/office/officeart/2005/8/layout/cycle6"/>
    <dgm:cxn modelId="{0B7D3BBA-8FFB-4865-A929-FCAB4C744E18}" type="presParOf" srcId="{EFA71B01-066C-405C-955F-9E328E809A40}" destId="{05ECD712-60E5-4406-862F-C811078DBCD7}" srcOrd="17" destOrd="0" presId="urn:microsoft.com/office/officeart/2005/8/layout/cycle6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729949-A6D9-43F9-8046-45AD39A0F21C}" type="doc">
      <dgm:prSet loTypeId="urn:microsoft.com/office/officeart/2005/8/layout/hProcess9" loCatId="process" qsTypeId="urn:microsoft.com/office/officeart/2005/8/quickstyle/3d9" qsCatId="3D" csTypeId="urn:microsoft.com/office/officeart/2005/8/colors/accent5_2" csCatId="accent5" phldr="1"/>
      <dgm:spPr/>
    </dgm:pt>
    <dgm:pt modelId="{ADE74F85-7EDE-4C75-8D6E-0FAFED6863E8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accent2">
                  <a:lumMod val="75000"/>
                </a:schemeClr>
              </a:solidFill>
            </a:rPr>
            <a:t>Це свято</a:t>
          </a:r>
          <a:r>
            <a:rPr lang="uk-UA" sz="2100" dirty="0" smtClean="0"/>
            <a:t>	</a:t>
          </a:r>
          <a:endParaRPr lang="ru-RU" sz="2100" dirty="0"/>
        </a:p>
      </dgm:t>
    </dgm:pt>
    <dgm:pt modelId="{F2B99AF5-9E77-440E-9D39-258AB145C8B5}" type="parTrans" cxnId="{64B62851-7E75-4FCC-9482-AA3EECC65EDF}">
      <dgm:prSet/>
      <dgm:spPr/>
      <dgm:t>
        <a:bodyPr/>
        <a:lstStyle/>
        <a:p>
          <a:endParaRPr lang="ru-RU"/>
        </a:p>
      </dgm:t>
    </dgm:pt>
    <dgm:pt modelId="{72EDEB07-ECA8-4072-BD7F-B80A2DF0CF38}" type="sibTrans" cxnId="{64B62851-7E75-4FCC-9482-AA3EECC65EDF}">
      <dgm:prSet/>
      <dgm:spPr/>
      <dgm:t>
        <a:bodyPr/>
        <a:lstStyle/>
        <a:p>
          <a:endParaRPr lang="ru-RU"/>
        </a:p>
      </dgm:t>
    </dgm:pt>
    <dgm:pt modelId="{60BCC0AC-2EBA-4A11-8B2A-0F16D71E673A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accent2">
                  <a:lumMod val="75000"/>
                </a:schemeClr>
              </a:solidFill>
            </a:rPr>
            <a:t>Розвиток пізнавальних інтересів</a:t>
          </a:r>
          <a:endParaRPr lang="ru-RU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2A409A8A-168E-45E4-B44E-074BF30097AC}" type="parTrans" cxnId="{EDDCB1DC-26B0-4A14-AC58-0E1CBD01D7F5}">
      <dgm:prSet/>
      <dgm:spPr/>
      <dgm:t>
        <a:bodyPr/>
        <a:lstStyle/>
        <a:p>
          <a:endParaRPr lang="ru-RU"/>
        </a:p>
      </dgm:t>
    </dgm:pt>
    <dgm:pt modelId="{0570D22B-9544-4315-B090-DEF88BC57A12}" type="sibTrans" cxnId="{EDDCB1DC-26B0-4A14-AC58-0E1CBD01D7F5}">
      <dgm:prSet/>
      <dgm:spPr/>
      <dgm:t>
        <a:bodyPr/>
        <a:lstStyle/>
        <a:p>
          <a:endParaRPr lang="ru-RU"/>
        </a:p>
      </dgm:t>
    </dgm:pt>
    <dgm:pt modelId="{5771C289-792F-46B6-81B4-4A7925660C6A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accent2">
                  <a:lumMod val="75000"/>
                </a:schemeClr>
              </a:solidFill>
            </a:rPr>
            <a:t>Усвідомлення власного “Я”</a:t>
          </a:r>
          <a:endParaRPr lang="ru-RU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1A20915C-8449-4232-BD67-3D2D6F01B068}" type="parTrans" cxnId="{71043437-B511-4EC5-9D0A-AE16759379F3}">
      <dgm:prSet/>
      <dgm:spPr/>
      <dgm:t>
        <a:bodyPr/>
        <a:lstStyle/>
        <a:p>
          <a:endParaRPr lang="ru-RU"/>
        </a:p>
      </dgm:t>
    </dgm:pt>
    <dgm:pt modelId="{0CE79B0C-655D-451D-8AED-1DF601729CF7}" type="sibTrans" cxnId="{71043437-B511-4EC5-9D0A-AE16759379F3}">
      <dgm:prSet/>
      <dgm:spPr/>
      <dgm:t>
        <a:bodyPr/>
        <a:lstStyle/>
        <a:p>
          <a:endParaRPr lang="ru-RU"/>
        </a:p>
      </dgm:t>
    </dgm:pt>
    <dgm:pt modelId="{66B81735-B10A-4BEC-A788-1D02A4BE49D4}">
      <dgm:prSet/>
      <dgm:spPr/>
      <dgm:t>
        <a:bodyPr/>
        <a:lstStyle/>
        <a:p>
          <a:r>
            <a:rPr lang="uk-UA" b="1" dirty="0" smtClean="0">
              <a:solidFill>
                <a:schemeClr val="accent2">
                  <a:lumMod val="75000"/>
                </a:schemeClr>
              </a:solidFill>
            </a:rPr>
            <a:t>Високий рівень естетичного виховання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E32CC288-A29F-4C53-BD5F-ABD737B189ED}" type="parTrans" cxnId="{E282B85B-F363-4108-A120-B4BAE84BDC33}">
      <dgm:prSet/>
      <dgm:spPr/>
      <dgm:t>
        <a:bodyPr/>
        <a:lstStyle/>
        <a:p>
          <a:endParaRPr lang="ru-RU"/>
        </a:p>
      </dgm:t>
    </dgm:pt>
    <dgm:pt modelId="{4CBB07BF-4086-4656-8D9B-3043E3AF6A99}" type="sibTrans" cxnId="{E282B85B-F363-4108-A120-B4BAE84BDC33}">
      <dgm:prSet/>
      <dgm:spPr/>
      <dgm:t>
        <a:bodyPr/>
        <a:lstStyle/>
        <a:p>
          <a:endParaRPr lang="ru-RU"/>
        </a:p>
      </dgm:t>
    </dgm:pt>
    <dgm:pt modelId="{7D169597-41F2-41D4-BFA8-B0BBBD9A19A2}" type="pres">
      <dgm:prSet presAssocID="{24729949-A6D9-43F9-8046-45AD39A0F21C}" presName="CompostProcess" presStyleCnt="0">
        <dgm:presLayoutVars>
          <dgm:dir/>
          <dgm:resizeHandles val="exact"/>
        </dgm:presLayoutVars>
      </dgm:prSet>
      <dgm:spPr/>
    </dgm:pt>
    <dgm:pt modelId="{F1AB74C3-43B6-4AF2-8FB4-31259681DBCF}" type="pres">
      <dgm:prSet presAssocID="{24729949-A6D9-43F9-8046-45AD39A0F21C}" presName="arrow" presStyleLbl="bgShp" presStyleIdx="0" presStyleCn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8FD30971-1CBC-4BD0-9369-792537BC68E3}" type="pres">
      <dgm:prSet presAssocID="{24729949-A6D9-43F9-8046-45AD39A0F21C}" presName="linearProcess" presStyleCnt="0"/>
      <dgm:spPr/>
    </dgm:pt>
    <dgm:pt modelId="{AEED5EAE-DA98-41D4-8F64-3E64C9962869}" type="pres">
      <dgm:prSet presAssocID="{ADE74F85-7EDE-4C75-8D6E-0FAFED6863E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546F3-0B81-46E8-9375-E2E969AEFA20}" type="pres">
      <dgm:prSet presAssocID="{72EDEB07-ECA8-4072-BD7F-B80A2DF0CF38}" presName="sibTrans" presStyleCnt="0"/>
      <dgm:spPr/>
    </dgm:pt>
    <dgm:pt modelId="{D50F0967-00A9-49E8-B93B-6E7B62F66B3C}" type="pres">
      <dgm:prSet presAssocID="{60BCC0AC-2EBA-4A11-8B2A-0F16D71E673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10D54-31BB-43AC-9FC3-07161C48DE58}" type="pres">
      <dgm:prSet presAssocID="{0570D22B-9544-4315-B090-DEF88BC57A12}" presName="sibTrans" presStyleCnt="0"/>
      <dgm:spPr/>
    </dgm:pt>
    <dgm:pt modelId="{7E6FB388-4943-4CBC-B931-A2EB9E91EE18}" type="pres">
      <dgm:prSet presAssocID="{5771C289-792F-46B6-81B4-4A7925660C6A}" presName="textNode" presStyleLbl="node1" presStyleIdx="2" presStyleCnt="4" custLinFactNeighborX="22121" custLinFactNeighborY="-1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05752-37E4-457A-95E3-FA3ABCFE24B9}" type="pres">
      <dgm:prSet presAssocID="{0CE79B0C-655D-451D-8AED-1DF601729CF7}" presName="sibTrans" presStyleCnt="0"/>
      <dgm:spPr/>
    </dgm:pt>
    <dgm:pt modelId="{EF70B97C-9BC2-485F-B0AF-FAC0A1B7BF51}" type="pres">
      <dgm:prSet presAssocID="{66B81735-B10A-4BEC-A788-1D02A4BE49D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82B85B-F363-4108-A120-B4BAE84BDC33}" srcId="{24729949-A6D9-43F9-8046-45AD39A0F21C}" destId="{66B81735-B10A-4BEC-A788-1D02A4BE49D4}" srcOrd="3" destOrd="0" parTransId="{E32CC288-A29F-4C53-BD5F-ABD737B189ED}" sibTransId="{4CBB07BF-4086-4656-8D9B-3043E3AF6A99}"/>
    <dgm:cxn modelId="{64B62851-7E75-4FCC-9482-AA3EECC65EDF}" srcId="{24729949-A6D9-43F9-8046-45AD39A0F21C}" destId="{ADE74F85-7EDE-4C75-8D6E-0FAFED6863E8}" srcOrd="0" destOrd="0" parTransId="{F2B99AF5-9E77-440E-9D39-258AB145C8B5}" sibTransId="{72EDEB07-ECA8-4072-BD7F-B80A2DF0CF38}"/>
    <dgm:cxn modelId="{71043437-B511-4EC5-9D0A-AE16759379F3}" srcId="{24729949-A6D9-43F9-8046-45AD39A0F21C}" destId="{5771C289-792F-46B6-81B4-4A7925660C6A}" srcOrd="2" destOrd="0" parTransId="{1A20915C-8449-4232-BD67-3D2D6F01B068}" sibTransId="{0CE79B0C-655D-451D-8AED-1DF601729CF7}"/>
    <dgm:cxn modelId="{396B484D-20A8-4C61-80B2-9540C741F5FC}" type="presOf" srcId="{24729949-A6D9-43F9-8046-45AD39A0F21C}" destId="{7D169597-41F2-41D4-BFA8-B0BBBD9A19A2}" srcOrd="0" destOrd="0" presId="urn:microsoft.com/office/officeart/2005/8/layout/hProcess9"/>
    <dgm:cxn modelId="{89D98ACC-18A5-4FC7-A81A-6FB22290479F}" type="presOf" srcId="{66B81735-B10A-4BEC-A788-1D02A4BE49D4}" destId="{EF70B97C-9BC2-485F-B0AF-FAC0A1B7BF51}" srcOrd="0" destOrd="0" presId="urn:microsoft.com/office/officeart/2005/8/layout/hProcess9"/>
    <dgm:cxn modelId="{84790894-3CD1-477E-8906-498E9E6650D6}" type="presOf" srcId="{ADE74F85-7EDE-4C75-8D6E-0FAFED6863E8}" destId="{AEED5EAE-DA98-41D4-8F64-3E64C9962869}" srcOrd="0" destOrd="0" presId="urn:microsoft.com/office/officeart/2005/8/layout/hProcess9"/>
    <dgm:cxn modelId="{36926BAA-4110-40BA-B7BF-AAE65FE06194}" type="presOf" srcId="{60BCC0AC-2EBA-4A11-8B2A-0F16D71E673A}" destId="{D50F0967-00A9-49E8-B93B-6E7B62F66B3C}" srcOrd="0" destOrd="0" presId="urn:microsoft.com/office/officeart/2005/8/layout/hProcess9"/>
    <dgm:cxn modelId="{EDDCB1DC-26B0-4A14-AC58-0E1CBD01D7F5}" srcId="{24729949-A6D9-43F9-8046-45AD39A0F21C}" destId="{60BCC0AC-2EBA-4A11-8B2A-0F16D71E673A}" srcOrd="1" destOrd="0" parTransId="{2A409A8A-168E-45E4-B44E-074BF30097AC}" sibTransId="{0570D22B-9544-4315-B090-DEF88BC57A12}"/>
    <dgm:cxn modelId="{7AE5714E-7252-4BDD-B2CC-1512F1F92C4D}" type="presOf" srcId="{5771C289-792F-46B6-81B4-4A7925660C6A}" destId="{7E6FB388-4943-4CBC-B931-A2EB9E91EE18}" srcOrd="0" destOrd="0" presId="urn:microsoft.com/office/officeart/2005/8/layout/hProcess9"/>
    <dgm:cxn modelId="{E96A8D1F-907A-4263-94B8-E709DDEBED53}" type="presParOf" srcId="{7D169597-41F2-41D4-BFA8-B0BBBD9A19A2}" destId="{F1AB74C3-43B6-4AF2-8FB4-31259681DBCF}" srcOrd="0" destOrd="0" presId="urn:microsoft.com/office/officeart/2005/8/layout/hProcess9"/>
    <dgm:cxn modelId="{88ECA3D3-CC66-4C72-B883-6988B706B89B}" type="presParOf" srcId="{7D169597-41F2-41D4-BFA8-B0BBBD9A19A2}" destId="{8FD30971-1CBC-4BD0-9369-792537BC68E3}" srcOrd="1" destOrd="0" presId="urn:microsoft.com/office/officeart/2005/8/layout/hProcess9"/>
    <dgm:cxn modelId="{E20532F6-947E-4035-9EA6-65458356B4CC}" type="presParOf" srcId="{8FD30971-1CBC-4BD0-9369-792537BC68E3}" destId="{AEED5EAE-DA98-41D4-8F64-3E64C9962869}" srcOrd="0" destOrd="0" presId="urn:microsoft.com/office/officeart/2005/8/layout/hProcess9"/>
    <dgm:cxn modelId="{26E46E3A-D706-4DCB-807F-B790AEC4958F}" type="presParOf" srcId="{8FD30971-1CBC-4BD0-9369-792537BC68E3}" destId="{98E546F3-0B81-46E8-9375-E2E969AEFA20}" srcOrd="1" destOrd="0" presId="urn:microsoft.com/office/officeart/2005/8/layout/hProcess9"/>
    <dgm:cxn modelId="{6216C83E-A691-45EE-BD58-34B882D5D8D5}" type="presParOf" srcId="{8FD30971-1CBC-4BD0-9369-792537BC68E3}" destId="{D50F0967-00A9-49E8-B93B-6E7B62F66B3C}" srcOrd="2" destOrd="0" presId="urn:microsoft.com/office/officeart/2005/8/layout/hProcess9"/>
    <dgm:cxn modelId="{887EE0F2-1CA7-45C7-A19F-E02CB9CDC219}" type="presParOf" srcId="{8FD30971-1CBC-4BD0-9369-792537BC68E3}" destId="{27610D54-31BB-43AC-9FC3-07161C48DE58}" srcOrd="3" destOrd="0" presId="urn:microsoft.com/office/officeart/2005/8/layout/hProcess9"/>
    <dgm:cxn modelId="{18092993-6CF3-4081-BFC8-8157B6BD40E9}" type="presParOf" srcId="{8FD30971-1CBC-4BD0-9369-792537BC68E3}" destId="{7E6FB388-4943-4CBC-B931-A2EB9E91EE18}" srcOrd="4" destOrd="0" presId="urn:microsoft.com/office/officeart/2005/8/layout/hProcess9"/>
    <dgm:cxn modelId="{44C2A788-7FC7-4BFD-A880-4359CA07A8C6}" type="presParOf" srcId="{8FD30971-1CBC-4BD0-9369-792537BC68E3}" destId="{EB805752-37E4-457A-95E3-FA3ABCFE24B9}" srcOrd="5" destOrd="0" presId="urn:microsoft.com/office/officeart/2005/8/layout/hProcess9"/>
    <dgm:cxn modelId="{76F49702-312B-4DA3-BE21-F6126729A15A}" type="presParOf" srcId="{8FD30971-1CBC-4BD0-9369-792537BC68E3}" destId="{EF70B97C-9BC2-485F-B0AF-FAC0A1B7BF51}" srcOrd="6" destOrd="0" presId="urn:microsoft.com/office/officeart/2005/8/layout/hProcess9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4BFF78-69F6-4BB2-8AEF-D42660D17A3B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78E3B0-F7C4-4AD5-A155-523526CE703C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oftRound"/>
        </a:sp3d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Дитина виявляє активність у музично-естетичній атмосфері театралізованої діяльності</a:t>
          </a:r>
          <a:endParaRPr lang="ru-RU" sz="1600" b="1" dirty="0">
            <a:solidFill>
              <a:schemeClr val="tx1"/>
            </a:solidFill>
          </a:endParaRPr>
        </a:p>
      </dgm:t>
    </dgm:pt>
    <dgm:pt modelId="{02F9A1B1-4344-4E87-BFEA-126486EF5C10}" type="parTrans" cxnId="{3D88A619-2BF2-49EB-9BA6-D4CBCB1C8C2F}">
      <dgm:prSet/>
      <dgm:spPr/>
      <dgm:t>
        <a:bodyPr/>
        <a:lstStyle/>
        <a:p>
          <a:endParaRPr lang="ru-RU"/>
        </a:p>
      </dgm:t>
    </dgm:pt>
    <dgm:pt modelId="{DF0A1E07-75EB-4499-9C13-DFE63CA877BB}" type="sibTrans" cxnId="{3D88A619-2BF2-49EB-9BA6-D4CBCB1C8C2F}">
      <dgm:prSet/>
      <dgm:spPr/>
      <dgm:t>
        <a:bodyPr/>
        <a:lstStyle/>
        <a:p>
          <a:endParaRPr lang="ru-RU"/>
        </a:p>
      </dgm:t>
    </dgm:pt>
    <dgm:pt modelId="{313181FA-AFA1-4C0A-8108-B98505C4E836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Вміє співпрацювати з дітьми і дорослими в процесі музичної діяльності</a:t>
          </a:r>
          <a:endParaRPr lang="ru-RU" sz="1600" b="1" dirty="0">
            <a:solidFill>
              <a:schemeClr val="tx1"/>
            </a:solidFill>
          </a:endParaRPr>
        </a:p>
      </dgm:t>
    </dgm:pt>
    <dgm:pt modelId="{695C5C3E-7840-4D53-AD8D-0B9FF1F5810A}" type="parTrans" cxnId="{65686B7A-B60B-464A-8450-ABF7075F1FA5}">
      <dgm:prSet/>
      <dgm:spPr/>
      <dgm:t>
        <a:bodyPr/>
        <a:lstStyle/>
        <a:p>
          <a:endParaRPr lang="ru-RU"/>
        </a:p>
      </dgm:t>
    </dgm:pt>
    <dgm:pt modelId="{72E51C1C-549F-441D-82ED-B23B86A41FF1}" type="sibTrans" cxnId="{65686B7A-B60B-464A-8450-ABF7075F1FA5}">
      <dgm:prSet/>
      <dgm:spPr/>
      <dgm:t>
        <a:bodyPr/>
        <a:lstStyle/>
        <a:p>
          <a:endParaRPr lang="ru-RU"/>
        </a:p>
      </dgm:t>
    </dgm:pt>
    <dgm:pt modelId="{BDCDD13C-7136-478F-8D73-E8F1BC6D9332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Співвідносить індивідуальне музично-театральне виконання з виконанням інших</a:t>
          </a:r>
          <a:endParaRPr lang="ru-RU" sz="1600" b="1" dirty="0">
            <a:solidFill>
              <a:schemeClr val="tx1"/>
            </a:solidFill>
          </a:endParaRPr>
        </a:p>
      </dgm:t>
    </dgm:pt>
    <dgm:pt modelId="{3ECE3721-203A-45AD-9956-227921F313CE}" type="parTrans" cxnId="{983A7933-021A-46AE-B79A-B59749ED9858}">
      <dgm:prSet/>
      <dgm:spPr/>
      <dgm:t>
        <a:bodyPr/>
        <a:lstStyle/>
        <a:p>
          <a:endParaRPr lang="ru-RU"/>
        </a:p>
      </dgm:t>
    </dgm:pt>
    <dgm:pt modelId="{6FB25160-C379-4C8A-887B-8DE0CAA63F82}" type="sibTrans" cxnId="{983A7933-021A-46AE-B79A-B59749ED9858}">
      <dgm:prSet/>
      <dgm:spPr/>
      <dgm:t>
        <a:bodyPr/>
        <a:lstStyle/>
        <a:p>
          <a:endParaRPr lang="ru-RU"/>
        </a:p>
      </dgm:t>
    </dgm:pt>
    <dgm:pt modelId="{DD303D3B-052E-4AED-A322-D6AE5B8E5B27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Радіє з власних і спільних театрально – музичних  успіхів	</a:t>
          </a:r>
          <a:endParaRPr lang="ru-RU" sz="1600" b="1" dirty="0">
            <a:solidFill>
              <a:schemeClr val="tx1"/>
            </a:solidFill>
          </a:endParaRPr>
        </a:p>
      </dgm:t>
    </dgm:pt>
    <dgm:pt modelId="{BA64942C-E3A9-4853-AB67-34A194B19FDC}" type="parTrans" cxnId="{157CB191-6F26-4917-8412-1FA6F5EEC326}">
      <dgm:prSet/>
      <dgm:spPr/>
      <dgm:t>
        <a:bodyPr/>
        <a:lstStyle/>
        <a:p>
          <a:endParaRPr lang="ru-RU"/>
        </a:p>
      </dgm:t>
    </dgm:pt>
    <dgm:pt modelId="{FF97FEAF-6A31-40C5-B3A6-2EF891F0B310}" type="sibTrans" cxnId="{157CB191-6F26-4917-8412-1FA6F5EEC326}">
      <dgm:prSet/>
      <dgm:spPr/>
      <dgm:t>
        <a:bodyPr/>
        <a:lstStyle/>
        <a:p>
          <a:endParaRPr lang="ru-RU"/>
        </a:p>
      </dgm:t>
    </dgm:pt>
    <dgm:pt modelId="{BF564093-5085-4B00-8DA7-337CAA713F85}" type="pres">
      <dgm:prSet presAssocID="{C74BFF78-69F6-4BB2-8AEF-D42660D17A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99ABCC-8BCF-4443-8039-82D5471CC4AB}" type="pres">
      <dgm:prSet presAssocID="{EB78E3B0-F7C4-4AD5-A155-523526CE703C}" presName="parentLin" presStyleCnt="0"/>
      <dgm:spPr/>
    </dgm:pt>
    <dgm:pt modelId="{2D6A940A-E21D-483D-B3EF-A2BC80A051DE}" type="pres">
      <dgm:prSet presAssocID="{EB78E3B0-F7C4-4AD5-A155-523526CE703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FD9CD4E-3E25-4444-A435-5DE149EA0B93}" type="pres">
      <dgm:prSet presAssocID="{EB78E3B0-F7C4-4AD5-A155-523526CE703C}" presName="parentText" presStyleLbl="node1" presStyleIdx="0" presStyleCnt="4" custScaleX="134756" custScaleY="530797" custLinFactY="-100000" custLinFactNeighborX="-37445" custLinFactNeighborY="-1736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45350-E344-43AE-8E51-B0086BA0DED0}" type="pres">
      <dgm:prSet presAssocID="{EB78E3B0-F7C4-4AD5-A155-523526CE703C}" presName="negativeSpace" presStyleCnt="0"/>
      <dgm:spPr/>
    </dgm:pt>
    <dgm:pt modelId="{120DD346-7161-4FD8-8C62-ECD3216DD520}" type="pres">
      <dgm:prSet presAssocID="{EB78E3B0-F7C4-4AD5-A155-523526CE703C}" presName="childText" presStyleLbl="conFgAcc1" presStyleIdx="0" presStyleCnt="4" custScaleY="466968" custLinFactY="-496574" custLinFactNeighborX="520" custLinFactNeighborY="-500000">
        <dgm:presLayoutVars>
          <dgm:bulletEnabled val="1"/>
        </dgm:presLayoutVars>
      </dgm:prSet>
      <dgm:spPr/>
    </dgm:pt>
    <dgm:pt modelId="{C8245DC5-3513-4DA8-A43D-15BB6DFBCE7F}" type="pres">
      <dgm:prSet presAssocID="{DF0A1E07-75EB-4499-9C13-DFE63CA877BB}" presName="spaceBetweenRectangles" presStyleCnt="0"/>
      <dgm:spPr/>
    </dgm:pt>
    <dgm:pt modelId="{E6BC906F-E8F6-4C7F-8E0B-47BFC9FB2852}" type="pres">
      <dgm:prSet presAssocID="{313181FA-AFA1-4C0A-8108-B98505C4E836}" presName="parentLin" presStyleCnt="0"/>
      <dgm:spPr/>
    </dgm:pt>
    <dgm:pt modelId="{528EAADC-0848-46D5-AFCA-11B9EC9FD3E1}" type="pres">
      <dgm:prSet presAssocID="{313181FA-AFA1-4C0A-8108-B98505C4E83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1F2BFE2-8012-4E8A-8100-8A4CCB0F5B3E}" type="pres">
      <dgm:prSet presAssocID="{313181FA-AFA1-4C0A-8108-B98505C4E836}" presName="parentText" presStyleLbl="node1" presStyleIdx="1" presStyleCnt="4" custScaleX="129791" custScaleY="453139" custLinFactY="-100214" custLinFactNeighborX="-3744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269A8-0B0C-4CC0-A527-14DE17584065}" type="pres">
      <dgm:prSet presAssocID="{313181FA-AFA1-4C0A-8108-B98505C4E836}" presName="negativeSpace" presStyleCnt="0"/>
      <dgm:spPr/>
    </dgm:pt>
    <dgm:pt modelId="{AFB6FD26-6C8A-4285-92D1-468A60A8AA5E}" type="pres">
      <dgm:prSet presAssocID="{313181FA-AFA1-4C0A-8108-B98505C4E836}" presName="childText" presStyleLbl="conFgAcc1" presStyleIdx="1" presStyleCnt="4" custScaleY="466968" custLinFactY="-559495" custLinFactNeighborX="-348" custLinFactNeighborY="-600000">
        <dgm:presLayoutVars>
          <dgm:bulletEnabled val="1"/>
        </dgm:presLayoutVars>
      </dgm:prSet>
      <dgm:spPr/>
    </dgm:pt>
    <dgm:pt modelId="{9C69C6D9-1CCE-4098-8FFC-C25E9C6B21AC}" type="pres">
      <dgm:prSet presAssocID="{72E51C1C-549F-441D-82ED-B23B86A41FF1}" presName="spaceBetweenRectangles" presStyleCnt="0"/>
      <dgm:spPr/>
    </dgm:pt>
    <dgm:pt modelId="{0B80784E-57AD-4CF7-94F9-8272F0E76568}" type="pres">
      <dgm:prSet presAssocID="{BDCDD13C-7136-478F-8D73-E8F1BC6D9332}" presName="parentLin" presStyleCnt="0"/>
      <dgm:spPr/>
    </dgm:pt>
    <dgm:pt modelId="{76982623-6905-42A6-8C0C-169B19269EE3}" type="pres">
      <dgm:prSet presAssocID="{BDCDD13C-7136-478F-8D73-E8F1BC6D933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B7CE73-E22F-4CB9-A356-1F8E14E84CA4}" type="pres">
      <dgm:prSet presAssocID="{BDCDD13C-7136-478F-8D73-E8F1BC6D9332}" presName="parentText" presStyleLbl="node1" presStyleIdx="2" presStyleCnt="4" custScaleX="125928" custScaleY="383998" custLinFactY="-200000" custLinFactNeighborX="-37445" custLinFactNeighborY="-2426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77AFB-B15D-4A9E-8892-9C85D4F49C50}" type="pres">
      <dgm:prSet presAssocID="{BDCDD13C-7136-478F-8D73-E8F1BC6D9332}" presName="negativeSpace" presStyleCnt="0"/>
      <dgm:spPr/>
    </dgm:pt>
    <dgm:pt modelId="{2C37394B-CDFB-4647-9CA4-6062B16657D3}" type="pres">
      <dgm:prSet presAssocID="{BDCDD13C-7136-478F-8D73-E8F1BC6D9332}" presName="childText" presStyleLbl="conFgAcc1" presStyleIdx="2" presStyleCnt="4" custScaleY="466970" custLinFactY="-756755" custLinFactNeighborX="520" custLinFactNeighborY="-800000">
        <dgm:presLayoutVars>
          <dgm:bulletEnabled val="1"/>
        </dgm:presLayoutVars>
      </dgm:prSet>
      <dgm:spPr/>
    </dgm:pt>
    <dgm:pt modelId="{07CB875A-0E63-49F9-B70A-0496A665A33E}" type="pres">
      <dgm:prSet presAssocID="{6FB25160-C379-4C8A-887B-8DE0CAA63F82}" presName="spaceBetweenRectangles" presStyleCnt="0"/>
      <dgm:spPr/>
    </dgm:pt>
    <dgm:pt modelId="{6B3797D9-A4A2-463D-BB89-600E388EF40B}" type="pres">
      <dgm:prSet presAssocID="{DD303D3B-052E-4AED-A322-D6AE5B8E5B27}" presName="parentLin" presStyleCnt="0"/>
      <dgm:spPr/>
    </dgm:pt>
    <dgm:pt modelId="{E02CACA5-6CCA-450F-AF19-D9C8105D1FA3}" type="pres">
      <dgm:prSet presAssocID="{DD303D3B-052E-4AED-A322-D6AE5B8E5B2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4F7DD5E-45E3-4ACE-BFC6-9F89BEFF39EB}" type="pres">
      <dgm:prSet presAssocID="{DD303D3B-052E-4AED-A322-D6AE5B8E5B27}" presName="parentText" presStyleLbl="node1" presStyleIdx="3" presStyleCnt="4" custScaleX="117007" custScaleY="383997" custLinFactY="-300000" custLinFactNeighborX="-54823" custLinFactNeighborY="-3412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C56B7-CEEA-4EAB-91B7-B82B557E9512}" type="pres">
      <dgm:prSet presAssocID="{DD303D3B-052E-4AED-A322-D6AE5B8E5B27}" presName="negativeSpace" presStyleCnt="0"/>
      <dgm:spPr/>
    </dgm:pt>
    <dgm:pt modelId="{083AA88D-3E50-415A-9414-1FF05DAE256F}" type="pres">
      <dgm:prSet presAssocID="{DD303D3B-052E-4AED-A322-D6AE5B8E5B27}" presName="childText" presStyleLbl="conFgAcc1" presStyleIdx="3" presStyleCnt="4" custScaleY="213395" custLinFactY="-564200" custLinFactNeighborX="-348" custLinFactNeighborY="-600000">
        <dgm:presLayoutVars>
          <dgm:bulletEnabled val="1"/>
        </dgm:presLayoutVars>
      </dgm:prSet>
      <dgm:spPr/>
    </dgm:pt>
  </dgm:ptLst>
  <dgm:cxnLst>
    <dgm:cxn modelId="{951C3F08-3F8E-4321-8893-8662BB6621DC}" type="presOf" srcId="{DD303D3B-052E-4AED-A322-D6AE5B8E5B27}" destId="{D4F7DD5E-45E3-4ACE-BFC6-9F89BEFF39EB}" srcOrd="1" destOrd="0" presId="urn:microsoft.com/office/officeart/2005/8/layout/list1"/>
    <dgm:cxn modelId="{BB3E287E-2CFA-49CF-90E4-6BB69F0864F2}" type="presOf" srcId="{EB78E3B0-F7C4-4AD5-A155-523526CE703C}" destId="{EFD9CD4E-3E25-4444-A435-5DE149EA0B93}" srcOrd="1" destOrd="0" presId="urn:microsoft.com/office/officeart/2005/8/layout/list1"/>
    <dgm:cxn modelId="{4CA12613-881E-4E55-B4A3-E49FE2A9F213}" type="presOf" srcId="{313181FA-AFA1-4C0A-8108-B98505C4E836}" destId="{61F2BFE2-8012-4E8A-8100-8A4CCB0F5B3E}" srcOrd="1" destOrd="0" presId="urn:microsoft.com/office/officeart/2005/8/layout/list1"/>
    <dgm:cxn modelId="{65686B7A-B60B-464A-8450-ABF7075F1FA5}" srcId="{C74BFF78-69F6-4BB2-8AEF-D42660D17A3B}" destId="{313181FA-AFA1-4C0A-8108-B98505C4E836}" srcOrd="1" destOrd="0" parTransId="{695C5C3E-7840-4D53-AD8D-0B9FF1F5810A}" sibTransId="{72E51C1C-549F-441D-82ED-B23B86A41FF1}"/>
    <dgm:cxn modelId="{157CB191-6F26-4917-8412-1FA6F5EEC326}" srcId="{C74BFF78-69F6-4BB2-8AEF-D42660D17A3B}" destId="{DD303D3B-052E-4AED-A322-D6AE5B8E5B27}" srcOrd="3" destOrd="0" parTransId="{BA64942C-E3A9-4853-AB67-34A194B19FDC}" sibTransId="{FF97FEAF-6A31-40C5-B3A6-2EF891F0B310}"/>
    <dgm:cxn modelId="{DEE79315-A9C0-4C20-A881-2220874BFFC5}" type="presOf" srcId="{BDCDD13C-7136-478F-8D73-E8F1BC6D9332}" destId="{76982623-6905-42A6-8C0C-169B19269EE3}" srcOrd="0" destOrd="0" presId="urn:microsoft.com/office/officeart/2005/8/layout/list1"/>
    <dgm:cxn modelId="{FFF656A5-AE96-4760-AF84-6F62EC307EF8}" type="presOf" srcId="{EB78E3B0-F7C4-4AD5-A155-523526CE703C}" destId="{2D6A940A-E21D-483D-B3EF-A2BC80A051DE}" srcOrd="0" destOrd="0" presId="urn:microsoft.com/office/officeart/2005/8/layout/list1"/>
    <dgm:cxn modelId="{C8E852E6-6709-4B73-BD1B-7C1EACAC7D4C}" type="presOf" srcId="{BDCDD13C-7136-478F-8D73-E8F1BC6D9332}" destId="{62B7CE73-E22F-4CB9-A356-1F8E14E84CA4}" srcOrd="1" destOrd="0" presId="urn:microsoft.com/office/officeart/2005/8/layout/list1"/>
    <dgm:cxn modelId="{983A7933-021A-46AE-B79A-B59749ED9858}" srcId="{C74BFF78-69F6-4BB2-8AEF-D42660D17A3B}" destId="{BDCDD13C-7136-478F-8D73-E8F1BC6D9332}" srcOrd="2" destOrd="0" parTransId="{3ECE3721-203A-45AD-9956-227921F313CE}" sibTransId="{6FB25160-C379-4C8A-887B-8DE0CAA63F82}"/>
    <dgm:cxn modelId="{50EB2411-3A3F-46DA-B035-2BF83BAA4948}" type="presOf" srcId="{DD303D3B-052E-4AED-A322-D6AE5B8E5B27}" destId="{E02CACA5-6CCA-450F-AF19-D9C8105D1FA3}" srcOrd="0" destOrd="0" presId="urn:microsoft.com/office/officeart/2005/8/layout/list1"/>
    <dgm:cxn modelId="{3D88A619-2BF2-49EB-9BA6-D4CBCB1C8C2F}" srcId="{C74BFF78-69F6-4BB2-8AEF-D42660D17A3B}" destId="{EB78E3B0-F7C4-4AD5-A155-523526CE703C}" srcOrd="0" destOrd="0" parTransId="{02F9A1B1-4344-4E87-BFEA-126486EF5C10}" sibTransId="{DF0A1E07-75EB-4499-9C13-DFE63CA877BB}"/>
    <dgm:cxn modelId="{F26D16A7-E72A-4838-A1ED-CC7B3BD27BBC}" type="presOf" srcId="{C74BFF78-69F6-4BB2-8AEF-D42660D17A3B}" destId="{BF564093-5085-4B00-8DA7-337CAA713F85}" srcOrd="0" destOrd="0" presId="urn:microsoft.com/office/officeart/2005/8/layout/list1"/>
    <dgm:cxn modelId="{60C3E081-5F95-4127-8CE7-6F62778CAF48}" type="presOf" srcId="{313181FA-AFA1-4C0A-8108-B98505C4E836}" destId="{528EAADC-0848-46D5-AFCA-11B9EC9FD3E1}" srcOrd="0" destOrd="0" presId="urn:microsoft.com/office/officeart/2005/8/layout/list1"/>
    <dgm:cxn modelId="{BFC128D3-A4B0-48C9-B76A-5A601F9887E8}" type="presParOf" srcId="{BF564093-5085-4B00-8DA7-337CAA713F85}" destId="{E499ABCC-8BCF-4443-8039-82D5471CC4AB}" srcOrd="0" destOrd="0" presId="urn:microsoft.com/office/officeart/2005/8/layout/list1"/>
    <dgm:cxn modelId="{BF88FFFF-3382-4F24-8735-1B25648D89DE}" type="presParOf" srcId="{E499ABCC-8BCF-4443-8039-82D5471CC4AB}" destId="{2D6A940A-E21D-483D-B3EF-A2BC80A051DE}" srcOrd="0" destOrd="0" presId="urn:microsoft.com/office/officeart/2005/8/layout/list1"/>
    <dgm:cxn modelId="{FA7F0F59-95F9-4CDE-B361-F25E7BBD0FCC}" type="presParOf" srcId="{E499ABCC-8BCF-4443-8039-82D5471CC4AB}" destId="{EFD9CD4E-3E25-4444-A435-5DE149EA0B93}" srcOrd="1" destOrd="0" presId="urn:microsoft.com/office/officeart/2005/8/layout/list1"/>
    <dgm:cxn modelId="{5024B84D-F82F-4AA5-BD49-7C58C1B69F24}" type="presParOf" srcId="{BF564093-5085-4B00-8DA7-337CAA713F85}" destId="{7FB45350-E344-43AE-8E51-B0086BA0DED0}" srcOrd="1" destOrd="0" presId="urn:microsoft.com/office/officeart/2005/8/layout/list1"/>
    <dgm:cxn modelId="{0EC1E8EB-F155-4D30-AD28-5EE6D9EC5A05}" type="presParOf" srcId="{BF564093-5085-4B00-8DA7-337CAA713F85}" destId="{120DD346-7161-4FD8-8C62-ECD3216DD520}" srcOrd="2" destOrd="0" presId="urn:microsoft.com/office/officeart/2005/8/layout/list1"/>
    <dgm:cxn modelId="{FCFC9F1D-572C-4991-AC02-A3C20F926490}" type="presParOf" srcId="{BF564093-5085-4B00-8DA7-337CAA713F85}" destId="{C8245DC5-3513-4DA8-A43D-15BB6DFBCE7F}" srcOrd="3" destOrd="0" presId="urn:microsoft.com/office/officeart/2005/8/layout/list1"/>
    <dgm:cxn modelId="{BC59D04F-3EF2-47B3-B0B2-6733BF51DB5C}" type="presParOf" srcId="{BF564093-5085-4B00-8DA7-337CAA713F85}" destId="{E6BC906F-E8F6-4C7F-8E0B-47BFC9FB2852}" srcOrd="4" destOrd="0" presId="urn:microsoft.com/office/officeart/2005/8/layout/list1"/>
    <dgm:cxn modelId="{00905146-7374-4A3D-BC6C-E631B8A6B92D}" type="presParOf" srcId="{E6BC906F-E8F6-4C7F-8E0B-47BFC9FB2852}" destId="{528EAADC-0848-46D5-AFCA-11B9EC9FD3E1}" srcOrd="0" destOrd="0" presId="urn:microsoft.com/office/officeart/2005/8/layout/list1"/>
    <dgm:cxn modelId="{B6D846ED-A76C-424A-BF23-F04F6B4794BA}" type="presParOf" srcId="{E6BC906F-E8F6-4C7F-8E0B-47BFC9FB2852}" destId="{61F2BFE2-8012-4E8A-8100-8A4CCB0F5B3E}" srcOrd="1" destOrd="0" presId="urn:microsoft.com/office/officeart/2005/8/layout/list1"/>
    <dgm:cxn modelId="{0BB46B45-4546-4B24-8186-EDC54379AC9B}" type="presParOf" srcId="{BF564093-5085-4B00-8DA7-337CAA713F85}" destId="{4A0269A8-0B0C-4CC0-A527-14DE17584065}" srcOrd="5" destOrd="0" presId="urn:microsoft.com/office/officeart/2005/8/layout/list1"/>
    <dgm:cxn modelId="{B3AC8408-DADD-4DD9-8485-C5375B0A773D}" type="presParOf" srcId="{BF564093-5085-4B00-8DA7-337CAA713F85}" destId="{AFB6FD26-6C8A-4285-92D1-468A60A8AA5E}" srcOrd="6" destOrd="0" presId="urn:microsoft.com/office/officeart/2005/8/layout/list1"/>
    <dgm:cxn modelId="{3C436150-8238-4FB2-9859-93D06AE22173}" type="presParOf" srcId="{BF564093-5085-4B00-8DA7-337CAA713F85}" destId="{9C69C6D9-1CCE-4098-8FFC-C25E9C6B21AC}" srcOrd="7" destOrd="0" presId="urn:microsoft.com/office/officeart/2005/8/layout/list1"/>
    <dgm:cxn modelId="{337F67E4-4D29-462D-A09F-D5D81EEAD28C}" type="presParOf" srcId="{BF564093-5085-4B00-8DA7-337CAA713F85}" destId="{0B80784E-57AD-4CF7-94F9-8272F0E76568}" srcOrd="8" destOrd="0" presId="urn:microsoft.com/office/officeart/2005/8/layout/list1"/>
    <dgm:cxn modelId="{8AADAEDE-FEBE-418E-B5F5-FD34CFE28963}" type="presParOf" srcId="{0B80784E-57AD-4CF7-94F9-8272F0E76568}" destId="{76982623-6905-42A6-8C0C-169B19269EE3}" srcOrd="0" destOrd="0" presId="urn:microsoft.com/office/officeart/2005/8/layout/list1"/>
    <dgm:cxn modelId="{9F0EF43E-DCC1-457B-906E-E42D4A3D15F2}" type="presParOf" srcId="{0B80784E-57AD-4CF7-94F9-8272F0E76568}" destId="{62B7CE73-E22F-4CB9-A356-1F8E14E84CA4}" srcOrd="1" destOrd="0" presId="urn:microsoft.com/office/officeart/2005/8/layout/list1"/>
    <dgm:cxn modelId="{0273D4DA-5ED2-44F0-A3C9-D3499F67CFF1}" type="presParOf" srcId="{BF564093-5085-4B00-8DA7-337CAA713F85}" destId="{BB577AFB-B15D-4A9E-8892-9C85D4F49C50}" srcOrd="9" destOrd="0" presId="urn:microsoft.com/office/officeart/2005/8/layout/list1"/>
    <dgm:cxn modelId="{7636043F-8628-4C58-A459-7E62366C2459}" type="presParOf" srcId="{BF564093-5085-4B00-8DA7-337CAA713F85}" destId="{2C37394B-CDFB-4647-9CA4-6062B16657D3}" srcOrd="10" destOrd="0" presId="urn:microsoft.com/office/officeart/2005/8/layout/list1"/>
    <dgm:cxn modelId="{42B8960D-AFAC-4B43-B61A-CE590539869C}" type="presParOf" srcId="{BF564093-5085-4B00-8DA7-337CAA713F85}" destId="{07CB875A-0E63-49F9-B70A-0496A665A33E}" srcOrd="11" destOrd="0" presId="urn:microsoft.com/office/officeart/2005/8/layout/list1"/>
    <dgm:cxn modelId="{A24ADA4A-D907-4910-803C-038A86C2D451}" type="presParOf" srcId="{BF564093-5085-4B00-8DA7-337CAA713F85}" destId="{6B3797D9-A4A2-463D-BB89-600E388EF40B}" srcOrd="12" destOrd="0" presId="urn:microsoft.com/office/officeart/2005/8/layout/list1"/>
    <dgm:cxn modelId="{FCD9A316-6142-4A3E-A11C-435FF4CE70DE}" type="presParOf" srcId="{6B3797D9-A4A2-463D-BB89-600E388EF40B}" destId="{E02CACA5-6CCA-450F-AF19-D9C8105D1FA3}" srcOrd="0" destOrd="0" presId="urn:microsoft.com/office/officeart/2005/8/layout/list1"/>
    <dgm:cxn modelId="{AC577C94-CA57-4A5E-8538-78CD94628CF3}" type="presParOf" srcId="{6B3797D9-A4A2-463D-BB89-600E388EF40B}" destId="{D4F7DD5E-45E3-4ACE-BFC6-9F89BEFF39EB}" srcOrd="1" destOrd="0" presId="urn:microsoft.com/office/officeart/2005/8/layout/list1"/>
    <dgm:cxn modelId="{F9E82572-E657-478D-809A-1069196FBDF4}" type="presParOf" srcId="{BF564093-5085-4B00-8DA7-337CAA713F85}" destId="{99DC56B7-CEEA-4EAB-91B7-B82B557E9512}" srcOrd="13" destOrd="0" presId="urn:microsoft.com/office/officeart/2005/8/layout/list1"/>
    <dgm:cxn modelId="{DAB753F9-D564-48A6-B654-33CB7283F682}" type="presParOf" srcId="{BF564093-5085-4B00-8DA7-337CAA713F85}" destId="{083AA88D-3E50-415A-9414-1FF05DAE256F}" srcOrd="14" destOrd="0" presId="urn:microsoft.com/office/officeart/2005/8/layout/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29616A-9798-4A25-BF44-2804E8AD00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418006-AEBC-44A3-995D-B5F4D7856CF5}" type="pres">
      <dgm:prSet presAssocID="{B529616A-9798-4A25-BF44-2804E8AD00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D2C47ED4-3985-4EF6-AAFA-DEBAE6CF3130}" type="presOf" srcId="{B529616A-9798-4A25-BF44-2804E8AD00E4}" destId="{BE418006-AEBC-44A3-995D-B5F4D7856CF5}" srcOrd="0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7AFBD-140A-45D3-9843-82D074AB8EC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64E3E-1E93-4BAB-BF27-BF5698A2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64E3E-1E93-4BAB-BF27-BF5698A2DE3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9B60-25CC-4EBA-8064-9530B235B497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DC55-A816-49FF-8DC4-063CD819C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9B60-25CC-4EBA-8064-9530B235B497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DC55-A816-49FF-8DC4-063CD819C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9B60-25CC-4EBA-8064-9530B235B497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DC55-A816-49FF-8DC4-063CD819C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9B60-25CC-4EBA-8064-9530B235B497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DC55-A816-49FF-8DC4-063CD819C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9B60-25CC-4EBA-8064-9530B235B497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DC55-A816-49FF-8DC4-063CD819C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9B60-25CC-4EBA-8064-9530B235B497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DC55-A816-49FF-8DC4-063CD819C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9B60-25CC-4EBA-8064-9530B235B497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DC55-A816-49FF-8DC4-063CD819C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9B60-25CC-4EBA-8064-9530B235B497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DC55-A816-49FF-8DC4-063CD819C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9B60-25CC-4EBA-8064-9530B235B497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DC55-A816-49FF-8DC4-063CD819C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9B60-25CC-4EBA-8064-9530B235B497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DC55-A816-49FF-8DC4-063CD819C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9B60-25CC-4EBA-8064-9530B235B497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DC55-A816-49FF-8DC4-063CD819C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99B60-25CC-4EBA-8064-9530B235B497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1DC55-A816-49FF-8DC4-063CD819C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r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0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omash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778671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  <p:pic>
        <p:nvPicPr>
          <p:cNvPr id="8" name="Рисунок 7" descr="DSCN9150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b="12500"/>
          <a:stretch>
            <a:fillRect/>
          </a:stretch>
        </p:blipFill>
        <p:spPr>
          <a:xfrm>
            <a:off x="5286380" y="571480"/>
            <a:ext cx="357190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4643470" cy="3500462"/>
          </a:xfrm>
        </p:spPr>
        <p:txBody>
          <a:bodyPr>
            <a:normAutofit/>
          </a:bodyPr>
          <a:lstStyle/>
          <a:p>
            <a:pPr algn="ctr"/>
            <a:r>
              <a:rPr lang="uk-UA" sz="4300" b="1" dirty="0" smtClean="0">
                <a:solidFill>
                  <a:srgbClr val="FF0000"/>
                </a:solidFill>
                <a:latin typeface="Book Antiqua" pitchFamily="18" charset="0"/>
              </a:rPr>
              <a:t>ЧЕРНЕГІЛЬ  </a:t>
            </a:r>
          </a:p>
          <a:p>
            <a:pPr algn="ctr"/>
            <a:r>
              <a:rPr lang="uk-UA" sz="4300" b="1" dirty="0" smtClean="0">
                <a:solidFill>
                  <a:srgbClr val="FF0000"/>
                </a:solidFill>
                <a:latin typeface="Book Antiqua" pitchFamily="18" charset="0"/>
              </a:rPr>
              <a:t>МАРИНА   СЕРГІЇВНА</a:t>
            </a:r>
          </a:p>
          <a:p>
            <a:endParaRPr lang="uk-UA" sz="18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r>
              <a:rPr lang="uk-UA" sz="2600" b="1" dirty="0" smtClean="0">
                <a:solidFill>
                  <a:srgbClr val="0000FF"/>
                </a:solidFill>
                <a:latin typeface="Book Antiqua" pitchFamily="18" charset="0"/>
              </a:rPr>
              <a:t>МУЗКЕРІВНИК  ДНЗ  № 27 “КОНЬОК – ГОРБУНОК”</a:t>
            </a:r>
          </a:p>
          <a:p>
            <a:endParaRPr lang="uk-UA" sz="18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uk-UA" sz="18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5000636"/>
            <a:ext cx="4857784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uk-UA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lvl="0">
              <a:spcBef>
                <a:spcPct val="20000"/>
              </a:spcBef>
            </a:pP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>ПЕДАГОГІЧНИЙ СТАЖ : 13 РОКІВ</a:t>
            </a:r>
          </a:p>
          <a:p>
            <a:pPr lvl="0">
              <a:spcBef>
                <a:spcPct val="20000"/>
              </a:spcBef>
            </a:pPr>
            <a:endParaRPr lang="uk-UA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lvl="0">
              <a:spcBef>
                <a:spcPct val="20000"/>
              </a:spcBef>
            </a:pP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>КВАЛІФІКАЦІЙНА КАТЕГОРІЯ:</a:t>
            </a:r>
          </a:p>
          <a:p>
            <a:pPr lvl="0">
              <a:spcBef>
                <a:spcPct val="20000"/>
              </a:spcBef>
            </a:pP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>“СПЕЦІАЛІСТ ІІ КАТЕГОРІЇ”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929066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>ОСВІТА :  ВИЩА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66"/>
                </a:solidFill>
              </a:rPr>
              <a:t>Чинники формування творчої активності особистості</a:t>
            </a:r>
            <a:endParaRPr lang="ru-RU" b="1" dirty="0">
              <a:solidFill>
                <a:srgbClr val="FF006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4" cy="461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57488" y="2571744"/>
            <a:ext cx="3083998" cy="145287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ТЕАТРАЛІЗОВАНА ДІЯЛЬНІСТЬ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357166"/>
            <a:ext cx="1143008" cy="1714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ІНТЕГРУВАННЯ ЖИТТЄВОЇ КОМПЕТЕНТ-</a:t>
            </a:r>
          </a:p>
          <a:p>
            <a:pPr algn="ctr"/>
            <a:r>
              <a:rPr lang="uk-UA" sz="1200" dirty="0" smtClean="0"/>
              <a:t>НОСТІ , ОПТИМІЗМА ТА ПОЧУТТЯ ГУМОРУ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4643446"/>
            <a:ext cx="1285884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ФОРМУВАННЯ КОМУНІКАТИВ-</a:t>
            </a:r>
          </a:p>
          <a:p>
            <a:pPr algn="ctr"/>
            <a:r>
              <a:rPr lang="uk-UA" sz="1200" dirty="0" smtClean="0"/>
              <a:t>НИХ   ТА МОВЛЕННЄВИХ ЯКОСТЕЙ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3500438"/>
            <a:ext cx="207170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ВДОСКОНАЛЕННЯ ПСИХІЧНИХ ПРОЦЕСІВ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857760"/>
            <a:ext cx="1057276" cy="16430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РОЗВИВАЄ ПІЗНАВАЛЬ-</a:t>
            </a:r>
          </a:p>
          <a:p>
            <a:pPr algn="ctr"/>
            <a:r>
              <a:rPr lang="uk-UA" sz="1200" dirty="0" smtClean="0"/>
              <a:t>НИЙ ІНТЕРЕС ТА РОЗШИРЮЄ СВІТОГЛЯД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4857760"/>
            <a:ext cx="1143008" cy="16430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ФОРМУВАННЯ ДОСВІДУ, СОЦІАЛЬНИХ НАВИЧОК ПОВЕДІНКИ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2428868"/>
            <a:ext cx="2057408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ЗНАЙОМСТВО З РІЗНИМИ ЖАНРАМИ МИСТЕЦТВА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4643446"/>
            <a:ext cx="1143008" cy="1571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err="1" smtClean="0"/>
              <a:t>РОЗВ</a:t>
            </a:r>
            <a:r>
              <a:rPr lang="en-US" sz="1200" dirty="0" smtClean="0"/>
              <a:t>’</a:t>
            </a:r>
            <a:r>
              <a:rPr lang="uk-UA" sz="1200" dirty="0" smtClean="0"/>
              <a:t>ЯЗАННЯ ПРОБЛЕМНИХ СИТУАЦІЙ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571876"/>
            <a:ext cx="177165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СПРИЯЄ УСВІДОМЛЕННЮ ВЛАСНОГО “Я”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500306"/>
            <a:ext cx="178595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РОЗВИВАЄ ПОЧУТТЯ УСПІШНОСТІ ТА ВПЕВНЕНОСТІ У СОБІ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71480"/>
            <a:ext cx="1071570" cy="1785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РОЗВИВАЄ ЕМОЦІЙНУ СФЕРУ ДИТИНИ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357166"/>
            <a:ext cx="1143008" cy="1785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ЗАКЛАДАННЯ ОСНОВ ЕСТЕТИЧНОГО СПРИЙНЯТТЯ ДІЙСНОСТІ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00760" y="571480"/>
            <a:ext cx="1214446" cy="17145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ФОРМУВАННЯ ПОЗИТИВНИХ МОРАЛЬНИХ ЯКОСТЕЙ ОСОБИСТОСТІ</a:t>
            </a:r>
            <a:endParaRPr lang="ru-RU" sz="1200" dirty="0"/>
          </a:p>
        </p:txBody>
      </p:sp>
      <p:cxnSp>
        <p:nvCxnSpPr>
          <p:cNvPr id="17" name="Прямая со стрелкой 16"/>
          <p:cNvCxnSpPr>
            <a:endCxn id="2" idx="1"/>
          </p:cNvCxnSpPr>
          <p:nvPr/>
        </p:nvCxnSpPr>
        <p:spPr>
          <a:xfrm>
            <a:off x="2571736" y="2428868"/>
            <a:ext cx="737393" cy="355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4" idx="2"/>
          </p:cNvCxnSpPr>
          <p:nvPr/>
        </p:nvCxnSpPr>
        <p:spPr>
          <a:xfrm rot="16200000" flipH="1">
            <a:off x="3464711" y="2178835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</p:cNvCxnSpPr>
          <p:nvPr/>
        </p:nvCxnSpPr>
        <p:spPr>
          <a:xfrm rot="5400000">
            <a:off x="4607719" y="2250273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5536413" y="2321711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9" idx="1"/>
          </p:cNvCxnSpPr>
          <p:nvPr/>
        </p:nvCxnSpPr>
        <p:spPr>
          <a:xfrm rot="10800000" flipV="1">
            <a:off x="5929322" y="2928934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1"/>
          </p:cNvCxnSpPr>
          <p:nvPr/>
        </p:nvCxnSpPr>
        <p:spPr>
          <a:xfrm rot="10800000">
            <a:off x="5786446" y="3571876"/>
            <a:ext cx="785818" cy="38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V="1">
            <a:off x="5393537" y="3964785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V="1">
            <a:off x="4643438" y="4286256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8" idx="0"/>
          </p:cNvCxnSpPr>
          <p:nvPr/>
        </p:nvCxnSpPr>
        <p:spPr>
          <a:xfrm rot="5400000" flipH="1" flipV="1">
            <a:off x="3286116" y="4357694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 flipH="1" flipV="1">
            <a:off x="2500298" y="3857628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1" idx="3"/>
          </p:cNvCxnSpPr>
          <p:nvPr/>
        </p:nvCxnSpPr>
        <p:spPr>
          <a:xfrm flipV="1">
            <a:off x="2128814" y="3571876"/>
            <a:ext cx="80011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2" idx="3"/>
          </p:cNvCxnSpPr>
          <p:nvPr/>
        </p:nvCxnSpPr>
        <p:spPr>
          <a:xfrm>
            <a:off x="2143108" y="2957506"/>
            <a:ext cx="714380" cy="114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Що таке театр у житті старшого дошкільника?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58204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Умови  формування  мистецької   активності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rgbClr val="A72CAA"/>
                </a:solidFill>
              </a:rPr>
              <a:t>Робота  з  дошкільниками</a:t>
            </a:r>
            <a:endParaRPr lang="ru-RU" b="1" dirty="0">
              <a:solidFill>
                <a:srgbClr val="A72CAA"/>
              </a:solidFill>
            </a:endParaRPr>
          </a:p>
        </p:txBody>
      </p:sp>
      <p:pic>
        <p:nvPicPr>
          <p:cNvPr id="8" name="Содержимое 7" descr="DSCN913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785926"/>
            <a:ext cx="4151491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F:\Марина Сергеевна\DSCN91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4357718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14348" y="500063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00FF"/>
                </a:solidFill>
              </a:rPr>
              <a:t>Участь в драматизації казки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278605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Знайомство  з настільним театром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N9140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66" y="571480"/>
            <a:ext cx="6708802" cy="47450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5367338"/>
            <a:ext cx="6715172" cy="80486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Основи акторської майстерності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(робота над артикуляційним апаратом)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9143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2976" y="571480"/>
            <a:ext cx="7215238" cy="48879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065860" cy="80486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Міміка, жести</a:t>
            </a:r>
            <a:endParaRPr lang="ru-RU" sz="4000" dirty="0"/>
          </a:p>
        </p:txBody>
      </p:sp>
    </p:spTree>
  </p:cSld>
  <p:clrMapOvr>
    <a:masterClrMapping/>
  </p:clrMapOvr>
  <p:transition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N702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66" y="571480"/>
            <a:ext cx="6637364" cy="48164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208736" cy="80486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Основи драматизації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(репетиційний етап)</a:t>
            </a:r>
            <a:endParaRPr lang="ru-RU" sz="3200" b="1" dirty="0"/>
          </a:p>
        </p:txBody>
      </p:sp>
    </p:spTree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DSCN914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290" y="571480"/>
            <a:ext cx="7000924" cy="48879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494488" cy="80486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Музична творчість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( пісенна, танцювальна)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914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52" y="571480"/>
            <a:ext cx="6786610" cy="50006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715016"/>
            <a:ext cx="6065860" cy="80486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Гра на музичних інструментах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Нормативні   документи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2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702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5852" y="428604"/>
            <a:ext cx="6923116" cy="49593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500702"/>
            <a:ext cx="7715304" cy="80486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Підготовка до наступної вистави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 ( декорації, предметне оточення, костюми)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Cambria" pitchFamily="18" charset="0"/>
              </a:rPr>
              <a:t>Роль дитини у театралізованій діяльності</a:t>
            </a:r>
            <a:endParaRPr lang="ru-RU" b="1" dirty="0">
              <a:solidFill>
                <a:srgbClr val="7030A0"/>
              </a:solidFill>
              <a:latin typeface="Cambria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1643042" y="1571612"/>
          <a:ext cx="607223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авиатура.jpg"/>
          <p:cNvPicPr>
            <a:picLocks noChangeAspect="1"/>
          </p:cNvPicPr>
          <p:nvPr/>
        </p:nvPicPr>
        <p:blipFill>
          <a:blip r:embed="rId2"/>
          <a:srcRect r="2174" b="8791"/>
          <a:stretch>
            <a:fillRect/>
          </a:stretch>
        </p:blipFill>
        <p:spPr>
          <a:xfrm>
            <a:off x="1214414" y="867947"/>
            <a:ext cx="6429420" cy="4775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«Не </a:t>
            </a:r>
            <a:r>
              <a:rPr lang="ru-RU" b="1" dirty="0" err="1" smtClean="0">
                <a:solidFill>
                  <a:srgbClr val="FF0000"/>
                </a:solidFill>
              </a:rPr>
              <a:t>слід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забувати,що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основний</a:t>
            </a:r>
            <a:r>
              <a:rPr lang="ru-RU" b="1" dirty="0" smtClean="0">
                <a:solidFill>
                  <a:srgbClr val="FF0000"/>
                </a:solidFill>
              </a:rPr>
              <a:t> закон </a:t>
            </a:r>
            <a:r>
              <a:rPr lang="ru-RU" b="1" dirty="0" err="1" smtClean="0">
                <a:solidFill>
                  <a:srgbClr val="FF0000"/>
                </a:solidFill>
              </a:rPr>
              <a:t>дитячої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творчості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полягає</a:t>
            </a:r>
            <a:r>
              <a:rPr lang="ru-RU" b="1" dirty="0" smtClean="0">
                <a:solidFill>
                  <a:srgbClr val="FF0000"/>
                </a:solidFill>
              </a:rPr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тому,що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цінність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його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слід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бачити</a:t>
            </a:r>
            <a:r>
              <a:rPr lang="ru-RU" b="1" dirty="0" smtClean="0">
                <a:solidFill>
                  <a:srgbClr val="FF0000"/>
                </a:solidFill>
              </a:rPr>
              <a:t> не в </a:t>
            </a:r>
            <a:r>
              <a:rPr lang="ru-RU" b="1" dirty="0" err="1" smtClean="0">
                <a:solidFill>
                  <a:srgbClr val="FF0000"/>
                </a:solidFill>
              </a:rPr>
              <a:t>результаті,не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продукті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творчості,важливо</a:t>
            </a:r>
            <a:r>
              <a:rPr lang="ru-RU" b="1" dirty="0" smtClean="0">
                <a:solidFill>
                  <a:srgbClr val="FF0000"/>
                </a:solidFill>
              </a:rPr>
              <a:t> те, </a:t>
            </a:r>
            <a:r>
              <a:rPr lang="ru-RU" b="1" dirty="0" err="1" smtClean="0">
                <a:solidFill>
                  <a:srgbClr val="FF0000"/>
                </a:solidFill>
              </a:rPr>
              <a:t>що</a:t>
            </a:r>
            <a:r>
              <a:rPr lang="ru-RU" b="1" dirty="0" smtClean="0">
                <a:solidFill>
                  <a:srgbClr val="FF0000"/>
                </a:solidFill>
              </a:rPr>
              <a:t> вони СТВОРЮЮТЬ,ТВОРЯТЬ,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ВПРАВЛЯЮТЬСЯ  У ТВОРЧІЙ УЯВІ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його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втіленні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</a:t>
            </a:r>
            <a:r>
              <a:rPr lang="ru-RU" dirty="0" smtClean="0">
                <a:solidFill>
                  <a:srgbClr val="0000FF"/>
                </a:solidFill>
              </a:rPr>
              <a:t>Л.С. </a:t>
            </a:r>
            <a:r>
              <a:rPr lang="ru-RU" dirty="0" err="1" smtClean="0">
                <a:solidFill>
                  <a:srgbClr val="0000FF"/>
                </a:solidFill>
              </a:rPr>
              <a:t>Вигодський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д\музыкальные\587656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000" b="1" dirty="0" smtClean="0"/>
              <a:t/>
            </a:r>
            <a:br>
              <a:rPr lang="uk-UA" sz="6000" b="1" dirty="0" smtClean="0"/>
            </a:br>
            <a:r>
              <a:rPr lang="uk-UA" sz="6000" b="1" dirty="0" smtClean="0"/>
              <a:t/>
            </a:r>
            <a:br>
              <a:rPr lang="uk-UA" sz="6000" b="1" dirty="0" smtClean="0"/>
            </a:br>
            <a:r>
              <a:rPr lang="uk-UA" sz="6000" b="1" dirty="0" smtClean="0"/>
              <a:t/>
            </a:r>
            <a:br>
              <a:rPr lang="uk-UA" sz="6000" b="1" dirty="0" smtClean="0"/>
            </a:br>
            <a:r>
              <a:rPr lang="uk-UA" sz="6000" b="1" dirty="0" smtClean="0"/>
              <a:t/>
            </a:r>
            <a:br>
              <a:rPr lang="uk-UA" sz="6000" b="1" dirty="0" smtClean="0"/>
            </a:br>
            <a:r>
              <a:rPr lang="uk-UA" sz="6000" b="1" dirty="0" smtClean="0"/>
              <a:t/>
            </a:r>
            <a:br>
              <a:rPr lang="uk-UA" sz="6000" b="1" dirty="0" smtClean="0"/>
            </a:br>
            <a:r>
              <a:rPr lang="uk-UA" sz="6000" b="1" dirty="0" smtClean="0"/>
              <a:t/>
            </a:r>
            <a:br>
              <a:rPr lang="uk-UA" sz="6000" b="1" dirty="0" smtClean="0"/>
            </a:br>
            <a:r>
              <a:rPr lang="uk-UA" sz="6000" b="1" dirty="0" smtClean="0">
                <a:solidFill>
                  <a:srgbClr val="FF0000"/>
                </a:solidFill>
              </a:rPr>
              <a:t>Напрямок   роботи:</a:t>
            </a:r>
            <a:r>
              <a:rPr lang="uk-UA" sz="6000" b="1" dirty="0" smtClean="0"/>
              <a:t/>
            </a:r>
            <a:br>
              <a:rPr lang="uk-UA" sz="6000" b="1" dirty="0" smtClean="0"/>
            </a:br>
            <a:r>
              <a:rPr lang="uk-UA" sz="5300" b="1" dirty="0" err="1" smtClean="0">
                <a:solidFill>
                  <a:srgbClr val="7030A0"/>
                </a:solidFill>
                <a:latin typeface="Monotype Corsiva" pitchFamily="66" charset="0"/>
              </a:rPr>
              <a:t>“Музично</a:t>
            </a:r>
            <a:r>
              <a:rPr lang="uk-UA" sz="5300" b="1" dirty="0" smtClean="0">
                <a:solidFill>
                  <a:srgbClr val="7030A0"/>
                </a:solidFill>
                <a:latin typeface="Monotype Corsiva" pitchFamily="66" charset="0"/>
              </a:rPr>
              <a:t> – театралізована діяльність в естетичному розвитку   старших </a:t>
            </a:r>
            <a:br>
              <a:rPr lang="uk-UA" sz="53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uk-UA" sz="5300" b="1" dirty="0" smtClean="0">
                <a:solidFill>
                  <a:srgbClr val="7030A0"/>
                </a:solidFill>
                <a:latin typeface="Monotype Corsiva" pitchFamily="66" charset="0"/>
              </a:rPr>
              <a:t>дошкільнят ”</a:t>
            </a:r>
            <a:endParaRPr lang="ru-RU" sz="53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err="1" smtClean="0">
                <a:solidFill>
                  <a:srgbClr val="002060"/>
                </a:solidFill>
              </a:rPr>
              <a:t>Взаємозв</a:t>
            </a:r>
            <a:r>
              <a:rPr lang="en-US" b="1" dirty="0" smtClean="0">
                <a:solidFill>
                  <a:srgbClr val="002060"/>
                </a:solidFill>
              </a:rPr>
              <a:t>’</a:t>
            </a:r>
            <a:r>
              <a:rPr lang="uk-UA" b="1" dirty="0" err="1" smtClean="0">
                <a:solidFill>
                  <a:srgbClr val="002060"/>
                </a:solidFill>
              </a:rPr>
              <a:t>язок</a:t>
            </a:r>
            <a:r>
              <a:rPr lang="uk-UA" b="1" dirty="0" smtClean="0">
                <a:solidFill>
                  <a:srgbClr val="002060"/>
                </a:solidFill>
              </a:rPr>
              <a:t>  завдань естетичного розвитку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5" y="357166"/>
            <a:ext cx="8143933" cy="76944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Основа  естетичного  виховання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1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2976" y="428604"/>
            <a:ext cx="6925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Естетичне   виховання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Сад\музыкальные\5765.jpg"/>
          <p:cNvPicPr>
            <a:picLocks noChangeAspect="1" noChangeArrowheads="1"/>
          </p:cNvPicPr>
          <p:nvPr/>
        </p:nvPicPr>
        <p:blipFill>
          <a:blip r:embed="rId3"/>
          <a:srcRect r="4999" b="3432"/>
          <a:stretch>
            <a:fillRect/>
          </a:stretch>
        </p:blipFill>
        <p:spPr bwMode="auto">
          <a:xfrm>
            <a:off x="857224" y="357166"/>
            <a:ext cx="7858180" cy="535785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292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rgbClr val="0000FF"/>
                </a:solidFill>
              </a:rPr>
              <a:t>В.О.  Сухомлинський   говорив: </a:t>
            </a:r>
            <a:r>
              <a:rPr lang="uk-UA" sz="4000" dirty="0" smtClean="0">
                <a:solidFill>
                  <a:srgbClr val="0000FF"/>
                </a:solidFill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</a:rPr>
              <a:t>Чуйність, сприйнятливість до краси в дитячі роки незрівнянно глибші, ніж у більш пізні періоди розвитку особистості. 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rgbClr val="FF0000"/>
                </a:solidFill>
              </a:rPr>
              <a:t>Потреба у прекрасному затверджує моральну красу, породжуючи 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rgbClr val="FF0000"/>
                </a:solidFill>
              </a:rPr>
              <a:t>непримиренність  до всього вульгарного та </a:t>
            </a:r>
            <a:r>
              <a:rPr lang="uk-UA" sz="4000" b="1" dirty="0" err="1" smtClean="0">
                <a:solidFill>
                  <a:srgbClr val="FF0000"/>
                </a:solidFill>
              </a:rPr>
              <a:t>потворного.”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6700" dirty="0" smtClean="0"/>
              <a:t> </a:t>
            </a:r>
            <a:r>
              <a:rPr lang="uk-UA" sz="6000" dirty="0" smtClean="0">
                <a:solidFill>
                  <a:srgbClr val="FF0000"/>
                </a:solidFill>
              </a:rPr>
              <a:t>– іскра, яка запалює вогник допитливості ”,- </a:t>
            </a:r>
            <a:r>
              <a:rPr lang="uk-UA" sz="4900" dirty="0" smtClean="0">
                <a:solidFill>
                  <a:srgbClr val="0070C0"/>
                </a:solidFill>
              </a:rPr>
              <a:t>стверджував</a:t>
            </a:r>
            <a:r>
              <a:rPr lang="uk-UA" sz="4900" dirty="0" smtClean="0"/>
              <a:t> </a:t>
            </a:r>
            <a:r>
              <a:rPr lang="uk-UA" sz="4900" dirty="0" smtClean="0">
                <a:solidFill>
                  <a:srgbClr val="0070C0"/>
                </a:solidFill>
              </a:rPr>
              <a:t>В.О.Сухомлинський</a:t>
            </a:r>
            <a:endParaRPr lang="ru-RU" sz="49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42918"/>
            <a:ext cx="27860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uk-UA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D:\Сад\музыкальные\2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5400" b="1" dirty="0">
              <a:solidFill>
                <a:srgbClr val="00B0F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57422" y="428604"/>
            <a:ext cx="5214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  грі  дитина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394</Words>
  <Application>Microsoft Office PowerPoint</Application>
  <PresentationFormat>Экран (4:3)</PresentationFormat>
  <Paragraphs>107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</vt:lpstr>
      <vt:lpstr>Нормативні   документи</vt:lpstr>
      <vt:lpstr>      Напрямок   роботи: “Музично – театралізована діяльність в естетичному розвитку   старших  дошкільнят ”</vt:lpstr>
      <vt:lpstr>Взаємозв’язок  завдань естетичного розвитку</vt:lpstr>
      <vt:lpstr>Слайд 5</vt:lpstr>
      <vt:lpstr>Слайд 6</vt:lpstr>
      <vt:lpstr>                                                                                                                                      </vt:lpstr>
      <vt:lpstr>      – іскра, яка запалює вогник допитливості ”,- стверджував В.О.Сухомлинський</vt:lpstr>
      <vt:lpstr>Слайд 9</vt:lpstr>
      <vt:lpstr>Чинники формування творчої активності особистості</vt:lpstr>
      <vt:lpstr>Слайд 11</vt:lpstr>
      <vt:lpstr>Що таке театр у житті старшого дошкільника?</vt:lpstr>
      <vt:lpstr>Умови  формування  мистецької   активності</vt:lpstr>
      <vt:lpstr>Робота  з  дошкільниками</vt:lpstr>
      <vt:lpstr>Слайд 15</vt:lpstr>
      <vt:lpstr>Слайд 16</vt:lpstr>
      <vt:lpstr>Слайд 17</vt:lpstr>
      <vt:lpstr>Слайд 18</vt:lpstr>
      <vt:lpstr>Слайд 19</vt:lpstr>
      <vt:lpstr>Слайд 20</vt:lpstr>
      <vt:lpstr>Роль дитини у театралізованій діяльності</vt:lpstr>
      <vt:lpstr>        «Не слід забувати,що основний закон дитячої творчості полягає в тому,що цінність його слід бачити не в результаті,не в продукті творчості,важливо те, що вони СТВОРЮЮТЬ,ТВОРЯТЬ, ВПРАВЛЯЮТЬСЯ  У ТВОРЧІЙ УЯВІ  та його втіленні»                                        Л.С. Вигодський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104</cp:revision>
  <dcterms:created xsi:type="dcterms:W3CDTF">2011-10-28T07:26:39Z</dcterms:created>
  <dcterms:modified xsi:type="dcterms:W3CDTF">2012-01-26T09:33:47Z</dcterms:modified>
</cp:coreProperties>
</file>